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0520025" cy="11520488"/>
  <p:notesSz cx="6858000" cy="9144000"/>
  <p:defaultTextStyle>
    <a:defPPr>
      <a:defRPr lang="de-DE"/>
    </a:defPPr>
    <a:lvl1pPr marL="0" algn="l" defTabSz="2046823" rtl="0" eaLnBrk="1" latinLnBrk="0" hangingPunct="1">
      <a:defRPr sz="4087" kern="1200">
        <a:solidFill>
          <a:schemeClr val="tx1"/>
        </a:solidFill>
        <a:latin typeface="+mn-lt"/>
        <a:ea typeface="+mn-ea"/>
        <a:cs typeface="+mn-cs"/>
      </a:defRPr>
    </a:lvl1pPr>
    <a:lvl2pPr marL="1023411" algn="l" defTabSz="2046823" rtl="0" eaLnBrk="1" latinLnBrk="0" hangingPunct="1">
      <a:defRPr sz="4087" kern="1200">
        <a:solidFill>
          <a:schemeClr val="tx1"/>
        </a:solidFill>
        <a:latin typeface="+mn-lt"/>
        <a:ea typeface="+mn-ea"/>
        <a:cs typeface="+mn-cs"/>
      </a:defRPr>
    </a:lvl2pPr>
    <a:lvl3pPr marL="2046823" algn="l" defTabSz="2046823" rtl="0" eaLnBrk="1" latinLnBrk="0" hangingPunct="1">
      <a:defRPr sz="4087" kern="1200">
        <a:solidFill>
          <a:schemeClr val="tx1"/>
        </a:solidFill>
        <a:latin typeface="+mn-lt"/>
        <a:ea typeface="+mn-ea"/>
        <a:cs typeface="+mn-cs"/>
      </a:defRPr>
    </a:lvl3pPr>
    <a:lvl4pPr marL="3070234" algn="l" defTabSz="2046823" rtl="0" eaLnBrk="1" latinLnBrk="0" hangingPunct="1">
      <a:defRPr sz="4087" kern="1200">
        <a:solidFill>
          <a:schemeClr val="tx1"/>
        </a:solidFill>
        <a:latin typeface="+mn-lt"/>
        <a:ea typeface="+mn-ea"/>
        <a:cs typeface="+mn-cs"/>
      </a:defRPr>
    </a:lvl4pPr>
    <a:lvl5pPr marL="4093645" algn="l" defTabSz="2046823" rtl="0" eaLnBrk="1" latinLnBrk="0" hangingPunct="1">
      <a:defRPr sz="4087" kern="1200">
        <a:solidFill>
          <a:schemeClr val="tx1"/>
        </a:solidFill>
        <a:latin typeface="+mn-lt"/>
        <a:ea typeface="+mn-ea"/>
        <a:cs typeface="+mn-cs"/>
      </a:defRPr>
    </a:lvl5pPr>
    <a:lvl6pPr marL="5117056" algn="l" defTabSz="2046823" rtl="0" eaLnBrk="1" latinLnBrk="0" hangingPunct="1">
      <a:defRPr sz="4087" kern="1200">
        <a:solidFill>
          <a:schemeClr val="tx1"/>
        </a:solidFill>
        <a:latin typeface="+mn-lt"/>
        <a:ea typeface="+mn-ea"/>
        <a:cs typeface="+mn-cs"/>
      </a:defRPr>
    </a:lvl6pPr>
    <a:lvl7pPr marL="6140468" algn="l" defTabSz="2046823" rtl="0" eaLnBrk="1" latinLnBrk="0" hangingPunct="1">
      <a:defRPr sz="4087" kern="1200">
        <a:solidFill>
          <a:schemeClr val="tx1"/>
        </a:solidFill>
        <a:latin typeface="+mn-lt"/>
        <a:ea typeface="+mn-ea"/>
        <a:cs typeface="+mn-cs"/>
      </a:defRPr>
    </a:lvl7pPr>
    <a:lvl8pPr marL="7163882" algn="l" defTabSz="2046823" rtl="0" eaLnBrk="1" latinLnBrk="0" hangingPunct="1">
      <a:defRPr sz="4087" kern="1200">
        <a:solidFill>
          <a:schemeClr val="tx1"/>
        </a:solidFill>
        <a:latin typeface="+mn-lt"/>
        <a:ea typeface="+mn-ea"/>
        <a:cs typeface="+mn-cs"/>
      </a:defRPr>
    </a:lvl8pPr>
    <a:lvl9pPr marL="8187293" algn="l" defTabSz="2046823" rtl="0" eaLnBrk="1" latinLnBrk="0" hangingPunct="1">
      <a:defRPr sz="408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30" userDrawn="1">
          <p15:clr>
            <a:srgbClr val="A4A3A4"/>
          </p15:clr>
        </p15:guide>
        <p15:guide id="2" pos="64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7B"/>
    <a:srgbClr val="866800"/>
    <a:srgbClr val="3B0041"/>
    <a:srgbClr val="564E6F"/>
    <a:srgbClr val="724B51"/>
    <a:srgbClr val="416224"/>
    <a:srgbClr val="032352"/>
    <a:srgbClr val="A46674"/>
    <a:srgbClr val="3D4100"/>
    <a:srgbClr val="5F0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6" autoAdjust="0"/>
    <p:restoredTop sz="94620" autoAdjust="0"/>
  </p:normalViewPr>
  <p:slideViewPr>
    <p:cSldViewPr>
      <p:cViewPr varScale="1">
        <p:scale>
          <a:sx n="37" d="100"/>
          <a:sy n="37" d="100"/>
        </p:scale>
        <p:origin x="76" y="418"/>
      </p:cViewPr>
      <p:guideLst>
        <p:guide orient="horz" pos="3630"/>
        <p:guide pos="64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chtswissenscha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" y="1"/>
            <a:ext cx="20507045" cy="11520488"/>
          </a:xfrm>
          <a:prstGeom prst="rect">
            <a:avLst/>
          </a:prstGeom>
        </p:spPr>
      </p:pic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4286493" y="1726962"/>
            <a:ext cx="15901343" cy="1176374"/>
          </a:xfrm>
        </p:spPr>
        <p:txBody>
          <a:bodyPr>
            <a:noAutofit/>
          </a:bodyPr>
          <a:lstStyle>
            <a:lvl1pPr algn="l">
              <a:defRPr sz="7001" b="1">
                <a:latin typeface="Frutiger Next LT W1G" pitchFamily="34" charset="0"/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6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286492" y="3071390"/>
            <a:ext cx="15901342" cy="5125629"/>
          </a:xfrm>
        </p:spPr>
        <p:txBody>
          <a:bodyPr>
            <a:normAutofit/>
          </a:bodyPr>
          <a:lstStyle>
            <a:lvl1pPr marL="0" indent="0" algn="l">
              <a:buNone/>
              <a:defRPr sz="5134" baseline="0">
                <a:solidFill>
                  <a:schemeClr val="tx1"/>
                </a:solidFill>
                <a:latin typeface="Frutiger Next LT W1G" pitchFamily="34" charset="0"/>
              </a:defRPr>
            </a:lvl1pPr>
            <a:lvl2pPr marL="1022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45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67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90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13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35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15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8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und weitere Informationen</a:t>
            </a: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4248299" cy="8281044"/>
          </a:xfrm>
        </p:spPr>
        <p:txBody>
          <a:bodyPr>
            <a:normAutofit/>
          </a:bodyPr>
          <a:lstStyle>
            <a:lvl1pPr>
              <a:defRPr sz="5134">
                <a:latin typeface="Frutiger Next LT W1G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286493" y="550588"/>
            <a:ext cx="15901488" cy="1007742"/>
          </a:xfrm>
        </p:spPr>
        <p:txBody>
          <a:bodyPr>
            <a:normAutofit/>
          </a:bodyPr>
          <a:lstStyle>
            <a:lvl1pPr algn="l">
              <a:defRPr sz="5134">
                <a:latin typeface="Frutiger Next LT W1G" pitchFamily="34" charset="0"/>
              </a:defRPr>
            </a:lvl1pPr>
          </a:lstStyle>
          <a:p>
            <a:pPr lvl="0"/>
            <a:r>
              <a:rPr lang="de-DE" dirty="0"/>
              <a:t>Datum, Uhrzeit, Veranstaltungsort</a:t>
            </a:r>
          </a:p>
        </p:txBody>
      </p:sp>
    </p:spTree>
    <p:extLst>
      <p:ext uri="{BB962C8B-B14F-4D97-AF65-F5344CB8AC3E}">
        <p14:creationId xmlns:p14="http://schemas.microsoft.com/office/powerpoint/2010/main" val="152519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emie und Pharmaz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" y="1"/>
            <a:ext cx="20507045" cy="11520488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4286493" y="1726962"/>
            <a:ext cx="15901343" cy="1176374"/>
          </a:xfrm>
        </p:spPr>
        <p:txBody>
          <a:bodyPr>
            <a:noAutofit/>
          </a:bodyPr>
          <a:lstStyle>
            <a:lvl1pPr algn="l">
              <a:defRPr sz="7001" b="1">
                <a:latin typeface="Frutiger Next LT W1G" pitchFamily="34" charset="0"/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1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286492" y="3071390"/>
            <a:ext cx="15901342" cy="5125629"/>
          </a:xfrm>
        </p:spPr>
        <p:txBody>
          <a:bodyPr>
            <a:normAutofit/>
          </a:bodyPr>
          <a:lstStyle>
            <a:lvl1pPr marL="0" indent="0" algn="l">
              <a:buNone/>
              <a:defRPr sz="5134" baseline="0">
                <a:solidFill>
                  <a:schemeClr val="tx1"/>
                </a:solidFill>
                <a:latin typeface="Frutiger Next LT W1G" pitchFamily="34" charset="0"/>
              </a:defRPr>
            </a:lvl1pPr>
            <a:lvl2pPr marL="1022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45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67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90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13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35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15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8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und weitere Informationen</a:t>
            </a:r>
          </a:p>
        </p:txBody>
      </p:sp>
      <p:sp>
        <p:nvSpPr>
          <p:cNvPr id="11" name="Bildplatzhalter 3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4248299" cy="8281044"/>
          </a:xfrm>
        </p:spPr>
        <p:txBody>
          <a:bodyPr>
            <a:normAutofit/>
          </a:bodyPr>
          <a:lstStyle>
            <a:lvl1pPr>
              <a:defRPr sz="5134">
                <a:latin typeface="Frutiger Next LT W1G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286493" y="550588"/>
            <a:ext cx="15901488" cy="1007742"/>
          </a:xfrm>
        </p:spPr>
        <p:txBody>
          <a:bodyPr>
            <a:normAutofit/>
          </a:bodyPr>
          <a:lstStyle>
            <a:lvl1pPr algn="l">
              <a:defRPr sz="5134">
                <a:latin typeface="Frutiger Next LT W1G" pitchFamily="34" charset="0"/>
              </a:defRPr>
            </a:lvl1pPr>
          </a:lstStyle>
          <a:p>
            <a:pPr lvl="0"/>
            <a:r>
              <a:rPr lang="de-DE" dirty="0"/>
              <a:t>Datum, Uhrzeit, Veranstaltungsort</a:t>
            </a:r>
          </a:p>
        </p:txBody>
      </p:sp>
    </p:spTree>
    <p:extLst>
      <p:ext uri="{BB962C8B-B14F-4D97-AF65-F5344CB8AC3E}">
        <p14:creationId xmlns:p14="http://schemas.microsoft.com/office/powerpoint/2010/main" val="1477850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z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" y="1"/>
            <a:ext cx="20507045" cy="11520488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4286493" y="1726962"/>
            <a:ext cx="15901343" cy="1176374"/>
          </a:xfrm>
        </p:spPr>
        <p:txBody>
          <a:bodyPr>
            <a:noAutofit/>
          </a:bodyPr>
          <a:lstStyle>
            <a:lvl1pPr algn="l">
              <a:defRPr sz="7001" b="1">
                <a:latin typeface="Frutiger Next LT W1G" pitchFamily="34" charset="0"/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1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286492" y="3071390"/>
            <a:ext cx="15901342" cy="5125629"/>
          </a:xfrm>
        </p:spPr>
        <p:txBody>
          <a:bodyPr>
            <a:normAutofit/>
          </a:bodyPr>
          <a:lstStyle>
            <a:lvl1pPr marL="0" indent="0" algn="l">
              <a:buNone/>
              <a:defRPr sz="5134" baseline="0">
                <a:solidFill>
                  <a:schemeClr val="tx1"/>
                </a:solidFill>
                <a:latin typeface="Frutiger Next LT W1G" pitchFamily="34" charset="0"/>
              </a:defRPr>
            </a:lvl1pPr>
            <a:lvl2pPr marL="1022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45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67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90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13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35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15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8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und weitere Informationen</a:t>
            </a:r>
          </a:p>
        </p:txBody>
      </p:sp>
      <p:sp>
        <p:nvSpPr>
          <p:cNvPr id="11" name="Bildplatzhalter 3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4248299" cy="8281044"/>
          </a:xfrm>
        </p:spPr>
        <p:txBody>
          <a:bodyPr>
            <a:normAutofit/>
          </a:bodyPr>
          <a:lstStyle>
            <a:lvl1pPr>
              <a:defRPr sz="5134">
                <a:latin typeface="Frutiger Next LT W1G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286493" y="550588"/>
            <a:ext cx="15901488" cy="1007742"/>
          </a:xfrm>
        </p:spPr>
        <p:txBody>
          <a:bodyPr>
            <a:normAutofit/>
          </a:bodyPr>
          <a:lstStyle>
            <a:lvl1pPr algn="l">
              <a:defRPr sz="5134">
                <a:latin typeface="Frutiger Next LT W1G" pitchFamily="34" charset="0"/>
              </a:defRPr>
            </a:lvl1pPr>
          </a:lstStyle>
          <a:p>
            <a:pPr lvl="0"/>
            <a:r>
              <a:rPr lang="de-DE" dirty="0"/>
              <a:t>Datum, Uhrzeit, Veranstaltungsort</a:t>
            </a:r>
          </a:p>
        </p:txBody>
      </p:sp>
    </p:spTree>
    <p:extLst>
      <p:ext uri="{BB962C8B-B14F-4D97-AF65-F5344CB8AC3E}">
        <p14:creationId xmlns:p14="http://schemas.microsoft.com/office/powerpoint/2010/main" val="92043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in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" y="1"/>
            <a:ext cx="20507045" cy="11520488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4286493" y="634615"/>
            <a:ext cx="15901343" cy="1176374"/>
          </a:xfrm>
        </p:spPr>
        <p:txBody>
          <a:bodyPr>
            <a:noAutofit/>
          </a:bodyPr>
          <a:lstStyle>
            <a:lvl1pPr algn="l">
              <a:defRPr sz="7001" b="1">
                <a:latin typeface="Frutiger Next LT W1G" pitchFamily="34" charset="0"/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1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286492" y="1895016"/>
            <a:ext cx="15901342" cy="6302004"/>
          </a:xfrm>
        </p:spPr>
        <p:txBody>
          <a:bodyPr>
            <a:normAutofit/>
          </a:bodyPr>
          <a:lstStyle>
            <a:lvl1pPr marL="0" indent="0" algn="l">
              <a:buNone/>
              <a:defRPr sz="5134" baseline="0">
                <a:solidFill>
                  <a:schemeClr val="tx1"/>
                </a:solidFill>
                <a:latin typeface="Frutiger Next LT W1G" pitchFamily="34" charset="0"/>
              </a:defRPr>
            </a:lvl1pPr>
            <a:lvl2pPr marL="1022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45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67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90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13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35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15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8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und weitere Informationen</a:t>
            </a:r>
          </a:p>
        </p:txBody>
      </p:sp>
      <p:sp>
        <p:nvSpPr>
          <p:cNvPr id="11" name="Bildplatzhalter 3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4248299" cy="8281044"/>
          </a:xfrm>
        </p:spPr>
        <p:txBody>
          <a:bodyPr>
            <a:normAutofit/>
          </a:bodyPr>
          <a:lstStyle>
            <a:lvl1pPr>
              <a:defRPr sz="5134">
                <a:latin typeface="Frutiger Next LT W1G" pitchFamily="34" charset="0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7262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itung, Organe, Verwal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" y="1"/>
            <a:ext cx="20507045" cy="11520488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4286493" y="634615"/>
            <a:ext cx="15901343" cy="1176374"/>
          </a:xfrm>
        </p:spPr>
        <p:txBody>
          <a:bodyPr>
            <a:noAutofit/>
          </a:bodyPr>
          <a:lstStyle>
            <a:lvl1pPr algn="l">
              <a:defRPr sz="7001" b="1">
                <a:latin typeface="Frutiger Next LT W1G" pitchFamily="34" charset="0"/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1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286492" y="1895016"/>
            <a:ext cx="15901342" cy="6302004"/>
          </a:xfrm>
        </p:spPr>
        <p:txBody>
          <a:bodyPr>
            <a:normAutofit/>
          </a:bodyPr>
          <a:lstStyle>
            <a:lvl1pPr marL="0" indent="0" algn="l">
              <a:buNone/>
              <a:defRPr sz="5134" baseline="0">
                <a:solidFill>
                  <a:schemeClr val="tx1"/>
                </a:solidFill>
                <a:latin typeface="Frutiger Next LT W1G" pitchFamily="34" charset="0"/>
              </a:defRPr>
            </a:lvl1pPr>
            <a:lvl2pPr marL="1022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45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67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90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13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35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15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8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und weitere Informationen</a:t>
            </a:r>
          </a:p>
        </p:txBody>
      </p:sp>
      <p:sp>
        <p:nvSpPr>
          <p:cNvPr id="11" name="Bildplatzhalter 3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4248299" cy="8281044"/>
          </a:xfrm>
        </p:spPr>
        <p:txBody>
          <a:bodyPr>
            <a:normAutofit/>
          </a:bodyPr>
          <a:lstStyle>
            <a:lvl1pPr>
              <a:defRPr sz="5134">
                <a:latin typeface="Frutiger Next LT W1G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" name="Rechteck 1"/>
          <p:cNvSpPr>
            <a:spLocks noChangeAspect="1"/>
          </p:cNvSpPr>
          <p:nvPr userDrawn="1"/>
        </p:nvSpPr>
        <p:spPr>
          <a:xfrm>
            <a:off x="4286492" y="8281044"/>
            <a:ext cx="16322012" cy="1260401"/>
          </a:xfrm>
          <a:prstGeom prst="rect">
            <a:avLst/>
          </a:prstGeom>
          <a:solidFill>
            <a:srgbClr val="1D3F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769"/>
          </a:p>
        </p:txBody>
      </p:sp>
    </p:spTree>
    <p:extLst>
      <p:ext uri="{BB962C8B-B14F-4D97-AF65-F5344CB8AC3E}">
        <p14:creationId xmlns:p14="http://schemas.microsoft.com/office/powerpoint/2010/main" val="1244282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ncengleichheit und Fami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" y="1"/>
            <a:ext cx="20507045" cy="11520488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4286493" y="634615"/>
            <a:ext cx="15901343" cy="1176374"/>
          </a:xfrm>
        </p:spPr>
        <p:txBody>
          <a:bodyPr>
            <a:noAutofit/>
          </a:bodyPr>
          <a:lstStyle>
            <a:lvl1pPr algn="l">
              <a:defRPr sz="7001" b="1">
                <a:latin typeface="Frutiger Next LT W1G" pitchFamily="34" charset="0"/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1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286492" y="1895016"/>
            <a:ext cx="15901342" cy="6302004"/>
          </a:xfrm>
        </p:spPr>
        <p:txBody>
          <a:bodyPr>
            <a:normAutofit/>
          </a:bodyPr>
          <a:lstStyle>
            <a:lvl1pPr marL="0" indent="0" algn="l">
              <a:buNone/>
              <a:defRPr sz="5134" baseline="0">
                <a:solidFill>
                  <a:schemeClr val="tx1"/>
                </a:solidFill>
                <a:latin typeface="Frutiger Next LT W1G" pitchFamily="34" charset="0"/>
              </a:defRPr>
            </a:lvl1pPr>
            <a:lvl2pPr marL="1022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45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67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90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13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35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15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8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und weitere Informationen</a:t>
            </a:r>
          </a:p>
        </p:txBody>
      </p:sp>
      <p:sp>
        <p:nvSpPr>
          <p:cNvPr id="11" name="Bildplatzhalter 3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4248299" cy="8281044"/>
          </a:xfrm>
        </p:spPr>
        <p:txBody>
          <a:bodyPr>
            <a:normAutofit/>
          </a:bodyPr>
          <a:lstStyle>
            <a:lvl1pPr>
              <a:defRPr sz="5134">
                <a:latin typeface="Frutiger Next LT W1G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" name="Rechteck 1"/>
          <p:cNvSpPr>
            <a:spLocks noChangeAspect="1"/>
          </p:cNvSpPr>
          <p:nvPr userDrawn="1"/>
        </p:nvSpPr>
        <p:spPr>
          <a:xfrm>
            <a:off x="4286492" y="8281044"/>
            <a:ext cx="16322012" cy="1260401"/>
          </a:xfrm>
          <a:prstGeom prst="rect">
            <a:avLst/>
          </a:prstGeom>
          <a:solidFill>
            <a:srgbClr val="5F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769"/>
          </a:p>
        </p:txBody>
      </p:sp>
    </p:spTree>
    <p:extLst>
      <p:ext uri="{BB962C8B-B14F-4D97-AF65-F5344CB8AC3E}">
        <p14:creationId xmlns:p14="http://schemas.microsoft.com/office/powerpoint/2010/main" val="3509811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-Einrichtungen der Verwaltung für Studier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" y="1"/>
            <a:ext cx="20507045" cy="11520488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4286493" y="634615"/>
            <a:ext cx="15901343" cy="1176374"/>
          </a:xfrm>
        </p:spPr>
        <p:txBody>
          <a:bodyPr>
            <a:noAutofit/>
          </a:bodyPr>
          <a:lstStyle>
            <a:lvl1pPr algn="l">
              <a:defRPr sz="7001" b="1">
                <a:latin typeface="Frutiger Next LT W1G" pitchFamily="34" charset="0"/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1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286492" y="1895016"/>
            <a:ext cx="15901342" cy="6302004"/>
          </a:xfrm>
        </p:spPr>
        <p:txBody>
          <a:bodyPr>
            <a:normAutofit/>
          </a:bodyPr>
          <a:lstStyle>
            <a:lvl1pPr marL="0" indent="0" algn="l">
              <a:buNone/>
              <a:defRPr sz="5134" baseline="0">
                <a:solidFill>
                  <a:schemeClr val="tx1"/>
                </a:solidFill>
                <a:latin typeface="Frutiger Next LT W1G" pitchFamily="34" charset="0"/>
              </a:defRPr>
            </a:lvl1pPr>
            <a:lvl2pPr marL="1022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45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67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90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13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35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15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8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und weitere Informationen</a:t>
            </a:r>
          </a:p>
        </p:txBody>
      </p:sp>
      <p:sp>
        <p:nvSpPr>
          <p:cNvPr id="11" name="Bildplatzhalter 3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4248299" cy="8281044"/>
          </a:xfrm>
        </p:spPr>
        <p:txBody>
          <a:bodyPr>
            <a:normAutofit/>
          </a:bodyPr>
          <a:lstStyle>
            <a:lvl1pPr>
              <a:defRPr sz="5134">
                <a:latin typeface="Frutiger Next LT W1G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" name="Rechteck 1"/>
          <p:cNvSpPr>
            <a:spLocks noChangeAspect="1"/>
          </p:cNvSpPr>
          <p:nvPr userDrawn="1"/>
        </p:nvSpPr>
        <p:spPr>
          <a:xfrm>
            <a:off x="4286492" y="8281044"/>
            <a:ext cx="16322012" cy="1260401"/>
          </a:xfrm>
          <a:prstGeom prst="rect">
            <a:avLst/>
          </a:prstGeom>
          <a:solidFill>
            <a:srgbClr val="3D4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769"/>
          </a:p>
        </p:txBody>
      </p:sp>
    </p:spTree>
    <p:extLst>
      <p:ext uri="{BB962C8B-B14F-4D97-AF65-F5344CB8AC3E}">
        <p14:creationId xmlns:p14="http://schemas.microsoft.com/office/powerpoint/2010/main" val="4047511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(UB) Universitätsbiblioth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" y="1"/>
            <a:ext cx="20507045" cy="11520488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4286493" y="634615"/>
            <a:ext cx="15901343" cy="1176374"/>
          </a:xfrm>
        </p:spPr>
        <p:txBody>
          <a:bodyPr>
            <a:noAutofit/>
          </a:bodyPr>
          <a:lstStyle>
            <a:lvl1pPr algn="l">
              <a:defRPr sz="7001" b="1">
                <a:latin typeface="Frutiger Next LT W1G" pitchFamily="34" charset="0"/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1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286492" y="1895016"/>
            <a:ext cx="15901342" cy="6302004"/>
          </a:xfrm>
        </p:spPr>
        <p:txBody>
          <a:bodyPr>
            <a:normAutofit/>
          </a:bodyPr>
          <a:lstStyle>
            <a:lvl1pPr marL="0" indent="0" algn="l">
              <a:buNone/>
              <a:defRPr sz="5134" baseline="0">
                <a:solidFill>
                  <a:schemeClr val="tx1"/>
                </a:solidFill>
                <a:latin typeface="Frutiger Next LT W1G" pitchFamily="34" charset="0"/>
              </a:defRPr>
            </a:lvl1pPr>
            <a:lvl2pPr marL="1022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45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67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90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13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35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15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8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und weitere Informationen</a:t>
            </a:r>
          </a:p>
        </p:txBody>
      </p:sp>
      <p:sp>
        <p:nvSpPr>
          <p:cNvPr id="11" name="Bildplatzhalter 3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4248299" cy="8281044"/>
          </a:xfrm>
        </p:spPr>
        <p:txBody>
          <a:bodyPr>
            <a:normAutofit/>
          </a:bodyPr>
          <a:lstStyle>
            <a:lvl1pPr>
              <a:defRPr sz="5134">
                <a:latin typeface="Frutiger Next LT W1G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" name="Rechteck 1"/>
          <p:cNvSpPr>
            <a:spLocks noChangeAspect="1"/>
          </p:cNvSpPr>
          <p:nvPr userDrawn="1"/>
        </p:nvSpPr>
        <p:spPr>
          <a:xfrm>
            <a:off x="4286492" y="8281044"/>
            <a:ext cx="16322012" cy="1260401"/>
          </a:xfrm>
          <a:prstGeom prst="rect">
            <a:avLst/>
          </a:prstGeom>
          <a:solidFill>
            <a:srgbClr val="A466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769"/>
          </a:p>
        </p:txBody>
      </p:sp>
    </p:spTree>
    <p:extLst>
      <p:ext uri="{BB962C8B-B14F-4D97-AF65-F5344CB8AC3E}">
        <p14:creationId xmlns:p14="http://schemas.microsoft.com/office/powerpoint/2010/main" val="1130803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(RZ) Rechenzentr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" y="1"/>
            <a:ext cx="20507045" cy="11520488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4286493" y="634615"/>
            <a:ext cx="15901343" cy="1176374"/>
          </a:xfrm>
        </p:spPr>
        <p:txBody>
          <a:bodyPr>
            <a:noAutofit/>
          </a:bodyPr>
          <a:lstStyle>
            <a:lvl1pPr algn="l">
              <a:defRPr sz="7001" b="1">
                <a:latin typeface="Frutiger Next LT W1G" pitchFamily="34" charset="0"/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1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286492" y="1895016"/>
            <a:ext cx="15901342" cy="6302004"/>
          </a:xfrm>
        </p:spPr>
        <p:txBody>
          <a:bodyPr>
            <a:normAutofit/>
          </a:bodyPr>
          <a:lstStyle>
            <a:lvl1pPr marL="0" indent="0" algn="l">
              <a:buNone/>
              <a:defRPr sz="5134" baseline="0">
                <a:solidFill>
                  <a:schemeClr val="tx1"/>
                </a:solidFill>
                <a:latin typeface="Frutiger Next LT W1G" pitchFamily="34" charset="0"/>
              </a:defRPr>
            </a:lvl1pPr>
            <a:lvl2pPr marL="1022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45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67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90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13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35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15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8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und weitere Informationen</a:t>
            </a:r>
          </a:p>
        </p:txBody>
      </p:sp>
      <p:sp>
        <p:nvSpPr>
          <p:cNvPr id="11" name="Bildplatzhalter 3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4248299" cy="8281044"/>
          </a:xfrm>
        </p:spPr>
        <p:txBody>
          <a:bodyPr>
            <a:normAutofit/>
          </a:bodyPr>
          <a:lstStyle>
            <a:lvl1pPr>
              <a:defRPr sz="5134">
                <a:latin typeface="Frutiger Next LT W1G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" name="Rechteck 1"/>
          <p:cNvSpPr>
            <a:spLocks noChangeAspect="1"/>
          </p:cNvSpPr>
          <p:nvPr userDrawn="1"/>
        </p:nvSpPr>
        <p:spPr>
          <a:xfrm>
            <a:off x="4286492" y="8281044"/>
            <a:ext cx="16322012" cy="1260401"/>
          </a:xfrm>
          <a:prstGeom prst="rect">
            <a:avLst/>
          </a:prstGeom>
          <a:solidFill>
            <a:srgbClr val="0323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769"/>
          </a:p>
        </p:txBody>
      </p:sp>
    </p:spTree>
    <p:extLst>
      <p:ext uri="{BB962C8B-B14F-4D97-AF65-F5344CB8AC3E}">
        <p14:creationId xmlns:p14="http://schemas.microsoft.com/office/powerpoint/2010/main" val="21060865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(ZSK) Zentrum für Sprache und Kommunik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" y="1"/>
            <a:ext cx="20507045" cy="11520488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4286493" y="634615"/>
            <a:ext cx="15901343" cy="1176374"/>
          </a:xfrm>
        </p:spPr>
        <p:txBody>
          <a:bodyPr>
            <a:noAutofit/>
          </a:bodyPr>
          <a:lstStyle>
            <a:lvl1pPr algn="l">
              <a:defRPr sz="7001" b="1">
                <a:latin typeface="Frutiger Next LT W1G" pitchFamily="34" charset="0"/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1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286492" y="1895016"/>
            <a:ext cx="15901342" cy="6302004"/>
          </a:xfrm>
        </p:spPr>
        <p:txBody>
          <a:bodyPr>
            <a:normAutofit/>
          </a:bodyPr>
          <a:lstStyle>
            <a:lvl1pPr marL="0" indent="0" algn="l">
              <a:buNone/>
              <a:defRPr sz="5134" baseline="0">
                <a:solidFill>
                  <a:schemeClr val="tx1"/>
                </a:solidFill>
                <a:latin typeface="Frutiger Next LT W1G" pitchFamily="34" charset="0"/>
              </a:defRPr>
            </a:lvl1pPr>
            <a:lvl2pPr marL="1022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45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67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90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13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35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15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8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und weitere Informationen</a:t>
            </a:r>
          </a:p>
        </p:txBody>
      </p:sp>
      <p:sp>
        <p:nvSpPr>
          <p:cNvPr id="11" name="Bildplatzhalter 3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4248299" cy="8281044"/>
          </a:xfrm>
        </p:spPr>
        <p:txBody>
          <a:bodyPr>
            <a:normAutofit/>
          </a:bodyPr>
          <a:lstStyle>
            <a:lvl1pPr>
              <a:defRPr sz="5134">
                <a:latin typeface="Frutiger Next LT W1G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" name="Rechteck 1"/>
          <p:cNvSpPr>
            <a:spLocks noChangeAspect="1"/>
          </p:cNvSpPr>
          <p:nvPr userDrawn="1"/>
        </p:nvSpPr>
        <p:spPr>
          <a:xfrm>
            <a:off x="4286492" y="8281044"/>
            <a:ext cx="16322012" cy="1260401"/>
          </a:xfrm>
          <a:prstGeom prst="rect">
            <a:avLst/>
          </a:prstGeom>
          <a:solidFill>
            <a:srgbClr val="724B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769"/>
          </a:p>
        </p:txBody>
      </p:sp>
    </p:spTree>
    <p:extLst>
      <p:ext uri="{BB962C8B-B14F-4D97-AF65-F5344CB8AC3E}">
        <p14:creationId xmlns:p14="http://schemas.microsoft.com/office/powerpoint/2010/main" val="2106086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uropaeum (Ost-West-Zentr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" y="1"/>
            <a:ext cx="20507045" cy="11520488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4286493" y="634615"/>
            <a:ext cx="15901343" cy="1176374"/>
          </a:xfrm>
        </p:spPr>
        <p:txBody>
          <a:bodyPr>
            <a:noAutofit/>
          </a:bodyPr>
          <a:lstStyle>
            <a:lvl1pPr algn="l">
              <a:defRPr sz="7001" b="1">
                <a:latin typeface="Frutiger Next LT W1G" pitchFamily="34" charset="0"/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1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286492" y="1895016"/>
            <a:ext cx="15901342" cy="6302004"/>
          </a:xfrm>
        </p:spPr>
        <p:txBody>
          <a:bodyPr>
            <a:normAutofit/>
          </a:bodyPr>
          <a:lstStyle>
            <a:lvl1pPr marL="0" indent="0" algn="l">
              <a:buNone/>
              <a:defRPr sz="5134" baseline="0">
                <a:solidFill>
                  <a:schemeClr val="tx1"/>
                </a:solidFill>
                <a:latin typeface="Frutiger Next LT W1G" pitchFamily="34" charset="0"/>
              </a:defRPr>
            </a:lvl1pPr>
            <a:lvl2pPr marL="1022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45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67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90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13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35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15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8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und weitere Informationen</a:t>
            </a:r>
          </a:p>
        </p:txBody>
      </p:sp>
      <p:sp>
        <p:nvSpPr>
          <p:cNvPr id="11" name="Bildplatzhalter 3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4248299" cy="8281044"/>
          </a:xfrm>
        </p:spPr>
        <p:txBody>
          <a:bodyPr>
            <a:normAutofit/>
          </a:bodyPr>
          <a:lstStyle>
            <a:lvl1pPr>
              <a:defRPr sz="5134">
                <a:latin typeface="Frutiger Next LT W1G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" name="Rechteck 1"/>
          <p:cNvSpPr>
            <a:spLocks noChangeAspect="1"/>
          </p:cNvSpPr>
          <p:nvPr userDrawn="1"/>
        </p:nvSpPr>
        <p:spPr>
          <a:xfrm>
            <a:off x="4286492" y="8281044"/>
            <a:ext cx="16322012" cy="1260401"/>
          </a:xfrm>
          <a:prstGeom prst="rect">
            <a:avLst/>
          </a:prstGeom>
          <a:solidFill>
            <a:srgbClr val="564E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769"/>
          </a:p>
        </p:txBody>
      </p:sp>
    </p:spTree>
    <p:extLst>
      <p:ext uri="{BB962C8B-B14F-4D97-AF65-F5344CB8AC3E}">
        <p14:creationId xmlns:p14="http://schemas.microsoft.com/office/powerpoint/2010/main" val="210608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rtschaftswissenscha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" y="1"/>
            <a:ext cx="20507045" cy="11520488"/>
          </a:xfrm>
          <a:prstGeom prst="rect">
            <a:avLst/>
          </a:prstGeom>
        </p:spPr>
      </p:pic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4286493" y="1726962"/>
            <a:ext cx="15901343" cy="1176374"/>
          </a:xfrm>
        </p:spPr>
        <p:txBody>
          <a:bodyPr>
            <a:noAutofit/>
          </a:bodyPr>
          <a:lstStyle>
            <a:lvl1pPr algn="l">
              <a:defRPr sz="7001" b="1">
                <a:latin typeface="Frutiger Next LT W1G" pitchFamily="34" charset="0"/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286492" y="3071390"/>
            <a:ext cx="15901342" cy="5125629"/>
          </a:xfrm>
        </p:spPr>
        <p:txBody>
          <a:bodyPr>
            <a:normAutofit/>
          </a:bodyPr>
          <a:lstStyle>
            <a:lvl1pPr marL="0" indent="0" algn="l">
              <a:buNone/>
              <a:defRPr sz="5134" baseline="0">
                <a:solidFill>
                  <a:schemeClr val="tx1"/>
                </a:solidFill>
                <a:latin typeface="Frutiger Next LT W1G" pitchFamily="34" charset="0"/>
              </a:defRPr>
            </a:lvl1pPr>
            <a:lvl2pPr marL="1022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45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67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90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13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35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15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8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und weitere Informationen</a:t>
            </a:r>
          </a:p>
        </p:txBody>
      </p:sp>
      <p:sp>
        <p:nvSpPr>
          <p:cNvPr id="12" name="Bildplatzhalter 3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4248299" cy="8281044"/>
          </a:xfrm>
        </p:spPr>
        <p:txBody>
          <a:bodyPr>
            <a:normAutofit/>
          </a:bodyPr>
          <a:lstStyle>
            <a:lvl1pPr>
              <a:defRPr sz="5134">
                <a:latin typeface="Frutiger Next LT W1G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286493" y="550588"/>
            <a:ext cx="15901488" cy="1007742"/>
          </a:xfrm>
        </p:spPr>
        <p:txBody>
          <a:bodyPr>
            <a:normAutofit/>
          </a:bodyPr>
          <a:lstStyle>
            <a:lvl1pPr algn="l">
              <a:defRPr sz="5134">
                <a:latin typeface="Frutiger Next LT W1G" pitchFamily="34" charset="0"/>
              </a:defRPr>
            </a:lvl1pPr>
          </a:lstStyle>
          <a:p>
            <a:pPr lvl="0"/>
            <a:r>
              <a:rPr lang="de-DE" dirty="0"/>
              <a:t>Datum, Uhrzeit, Veranstaltungsort</a:t>
            </a:r>
          </a:p>
        </p:txBody>
      </p:sp>
    </p:spTree>
    <p:extLst>
      <p:ext uri="{BB962C8B-B14F-4D97-AF65-F5344CB8AC3E}">
        <p14:creationId xmlns:p14="http://schemas.microsoft.com/office/powerpoint/2010/main" val="25866962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(ZHW) Zentrum für Hochschul- und Wissenschaftsdidakt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" y="1"/>
            <a:ext cx="20507045" cy="11520488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4286493" y="634615"/>
            <a:ext cx="15901343" cy="1176374"/>
          </a:xfrm>
        </p:spPr>
        <p:txBody>
          <a:bodyPr>
            <a:noAutofit/>
          </a:bodyPr>
          <a:lstStyle>
            <a:lvl1pPr algn="l">
              <a:defRPr sz="7001" b="1">
                <a:latin typeface="Frutiger Next LT W1G" pitchFamily="34" charset="0"/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1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286492" y="1895016"/>
            <a:ext cx="15901342" cy="6302004"/>
          </a:xfrm>
        </p:spPr>
        <p:txBody>
          <a:bodyPr>
            <a:normAutofit/>
          </a:bodyPr>
          <a:lstStyle>
            <a:lvl1pPr marL="0" indent="0" algn="l">
              <a:buNone/>
              <a:defRPr sz="5134" baseline="0">
                <a:solidFill>
                  <a:schemeClr val="tx1"/>
                </a:solidFill>
                <a:latin typeface="Frutiger Next LT W1G" pitchFamily="34" charset="0"/>
              </a:defRPr>
            </a:lvl1pPr>
            <a:lvl2pPr marL="1022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45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67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90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13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35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15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8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und weitere Informationen</a:t>
            </a:r>
          </a:p>
        </p:txBody>
      </p:sp>
      <p:sp>
        <p:nvSpPr>
          <p:cNvPr id="11" name="Bildplatzhalter 3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4248299" cy="8281044"/>
          </a:xfrm>
        </p:spPr>
        <p:txBody>
          <a:bodyPr>
            <a:normAutofit/>
          </a:bodyPr>
          <a:lstStyle>
            <a:lvl1pPr>
              <a:defRPr sz="5134">
                <a:latin typeface="Frutiger Next LT W1G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" name="Rechteck 1"/>
          <p:cNvSpPr>
            <a:spLocks noChangeAspect="1"/>
          </p:cNvSpPr>
          <p:nvPr userDrawn="1"/>
        </p:nvSpPr>
        <p:spPr>
          <a:xfrm>
            <a:off x="4286492" y="8281044"/>
            <a:ext cx="16322012" cy="1260401"/>
          </a:xfrm>
          <a:prstGeom prst="rect">
            <a:avLst/>
          </a:prstGeom>
          <a:solidFill>
            <a:srgbClr val="3B0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769"/>
          </a:p>
        </p:txBody>
      </p:sp>
    </p:spTree>
    <p:extLst>
      <p:ext uri="{BB962C8B-B14F-4D97-AF65-F5344CB8AC3E}">
        <p14:creationId xmlns:p14="http://schemas.microsoft.com/office/powerpoint/2010/main" val="21060865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(RUL) Regensburger Universitätszentrum für Lehrerbildung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" y="1"/>
            <a:ext cx="20507045" cy="11520488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4286493" y="634615"/>
            <a:ext cx="15901343" cy="1176374"/>
          </a:xfrm>
        </p:spPr>
        <p:txBody>
          <a:bodyPr>
            <a:noAutofit/>
          </a:bodyPr>
          <a:lstStyle>
            <a:lvl1pPr algn="l">
              <a:defRPr sz="7001" b="1">
                <a:latin typeface="Frutiger Next LT W1G" pitchFamily="34" charset="0"/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1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286492" y="1895016"/>
            <a:ext cx="15901342" cy="6302004"/>
          </a:xfrm>
        </p:spPr>
        <p:txBody>
          <a:bodyPr>
            <a:normAutofit/>
          </a:bodyPr>
          <a:lstStyle>
            <a:lvl1pPr marL="0" indent="0" algn="l">
              <a:buNone/>
              <a:defRPr sz="5134" baseline="0">
                <a:solidFill>
                  <a:schemeClr val="tx1"/>
                </a:solidFill>
                <a:latin typeface="Frutiger Next LT W1G" pitchFamily="34" charset="0"/>
              </a:defRPr>
            </a:lvl1pPr>
            <a:lvl2pPr marL="1022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45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67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90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13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35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15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8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und weitere Informationen</a:t>
            </a:r>
          </a:p>
        </p:txBody>
      </p:sp>
      <p:sp>
        <p:nvSpPr>
          <p:cNvPr id="11" name="Bildplatzhalter 3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4248299" cy="8281044"/>
          </a:xfrm>
        </p:spPr>
        <p:txBody>
          <a:bodyPr>
            <a:normAutofit/>
          </a:bodyPr>
          <a:lstStyle>
            <a:lvl1pPr>
              <a:defRPr sz="5134">
                <a:latin typeface="Frutiger Next LT W1G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" name="Rechteck 1"/>
          <p:cNvSpPr>
            <a:spLocks noChangeAspect="1"/>
          </p:cNvSpPr>
          <p:nvPr userDrawn="1"/>
        </p:nvSpPr>
        <p:spPr>
          <a:xfrm>
            <a:off x="4286492" y="8281044"/>
            <a:ext cx="16322012" cy="1260401"/>
          </a:xfrm>
          <a:prstGeom prst="rect">
            <a:avLst/>
          </a:prstGeom>
          <a:solidFill>
            <a:srgbClr val="866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769"/>
          </a:p>
        </p:txBody>
      </p:sp>
    </p:spTree>
    <p:extLst>
      <p:ext uri="{BB962C8B-B14F-4D97-AF65-F5344CB8AC3E}">
        <p14:creationId xmlns:p14="http://schemas.microsoft.com/office/powerpoint/2010/main" val="21060865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(SZ) Sportzentr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" y="1"/>
            <a:ext cx="20507045" cy="11520488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4286493" y="634615"/>
            <a:ext cx="15901343" cy="1176374"/>
          </a:xfrm>
        </p:spPr>
        <p:txBody>
          <a:bodyPr>
            <a:noAutofit/>
          </a:bodyPr>
          <a:lstStyle>
            <a:lvl1pPr algn="l">
              <a:defRPr sz="7001" b="1">
                <a:latin typeface="Frutiger Next LT W1G" pitchFamily="34" charset="0"/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1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286492" y="1895016"/>
            <a:ext cx="15901342" cy="6302004"/>
          </a:xfrm>
        </p:spPr>
        <p:txBody>
          <a:bodyPr>
            <a:normAutofit/>
          </a:bodyPr>
          <a:lstStyle>
            <a:lvl1pPr marL="0" indent="0" algn="l">
              <a:buNone/>
              <a:defRPr sz="5134" baseline="0">
                <a:solidFill>
                  <a:schemeClr val="tx1"/>
                </a:solidFill>
                <a:latin typeface="Frutiger Next LT W1G" pitchFamily="34" charset="0"/>
              </a:defRPr>
            </a:lvl1pPr>
            <a:lvl2pPr marL="1022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45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67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90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13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35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15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8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und weitere Informationen</a:t>
            </a:r>
          </a:p>
        </p:txBody>
      </p:sp>
      <p:sp>
        <p:nvSpPr>
          <p:cNvPr id="11" name="Bildplatzhalter 3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4248299" cy="8281044"/>
          </a:xfrm>
        </p:spPr>
        <p:txBody>
          <a:bodyPr>
            <a:normAutofit/>
          </a:bodyPr>
          <a:lstStyle>
            <a:lvl1pPr>
              <a:defRPr sz="5134">
                <a:latin typeface="Frutiger Next LT W1G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" name="Rechteck 1"/>
          <p:cNvSpPr>
            <a:spLocks noChangeAspect="1"/>
          </p:cNvSpPr>
          <p:nvPr userDrawn="1"/>
        </p:nvSpPr>
        <p:spPr>
          <a:xfrm>
            <a:off x="4286492" y="8281044"/>
            <a:ext cx="16322012" cy="1260401"/>
          </a:xfrm>
          <a:prstGeom prst="rect">
            <a:avLst/>
          </a:prstGeom>
          <a:solidFill>
            <a:srgbClr val="0081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769"/>
          </a:p>
        </p:txBody>
      </p:sp>
    </p:spTree>
    <p:extLst>
      <p:ext uri="{BB962C8B-B14F-4D97-AF65-F5344CB8AC3E}">
        <p14:creationId xmlns:p14="http://schemas.microsoft.com/office/powerpoint/2010/main" val="210608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holische Theolog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" y="1"/>
            <a:ext cx="20507045" cy="11520488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4286493" y="1726962"/>
            <a:ext cx="15901343" cy="1176374"/>
          </a:xfrm>
        </p:spPr>
        <p:txBody>
          <a:bodyPr>
            <a:noAutofit/>
          </a:bodyPr>
          <a:lstStyle>
            <a:lvl1pPr algn="l">
              <a:defRPr sz="7001" b="1">
                <a:latin typeface="Frutiger Next LT W1G" pitchFamily="34" charset="0"/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1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286492" y="3071390"/>
            <a:ext cx="15901342" cy="5125629"/>
          </a:xfrm>
        </p:spPr>
        <p:txBody>
          <a:bodyPr>
            <a:normAutofit/>
          </a:bodyPr>
          <a:lstStyle>
            <a:lvl1pPr marL="0" indent="0" algn="l">
              <a:buNone/>
              <a:defRPr sz="5134" baseline="0">
                <a:solidFill>
                  <a:schemeClr val="tx1"/>
                </a:solidFill>
                <a:latin typeface="Frutiger Next LT W1G" pitchFamily="34" charset="0"/>
              </a:defRPr>
            </a:lvl1pPr>
            <a:lvl2pPr marL="1022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45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67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90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13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35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15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8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und weitere Informationen</a:t>
            </a:r>
          </a:p>
        </p:txBody>
      </p:sp>
      <p:sp>
        <p:nvSpPr>
          <p:cNvPr id="11" name="Bildplatzhalter 3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4248299" cy="8281044"/>
          </a:xfrm>
        </p:spPr>
        <p:txBody>
          <a:bodyPr>
            <a:normAutofit/>
          </a:bodyPr>
          <a:lstStyle>
            <a:lvl1pPr>
              <a:defRPr sz="5134">
                <a:latin typeface="Frutiger Next LT W1G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286493" y="550588"/>
            <a:ext cx="15901488" cy="1007742"/>
          </a:xfrm>
        </p:spPr>
        <p:txBody>
          <a:bodyPr>
            <a:normAutofit/>
          </a:bodyPr>
          <a:lstStyle>
            <a:lvl1pPr algn="l">
              <a:defRPr sz="5134">
                <a:latin typeface="Frutiger Next LT W1G" pitchFamily="34" charset="0"/>
              </a:defRPr>
            </a:lvl1pPr>
          </a:lstStyle>
          <a:p>
            <a:pPr lvl="0"/>
            <a:r>
              <a:rPr lang="de-DE" dirty="0"/>
              <a:t>Datum, Uhrzeit, Veranstaltungsort</a:t>
            </a:r>
          </a:p>
        </p:txBody>
      </p:sp>
    </p:spTree>
    <p:extLst>
      <p:ext uri="{BB962C8B-B14F-4D97-AF65-F5344CB8AC3E}">
        <p14:creationId xmlns:p14="http://schemas.microsoft.com/office/powerpoint/2010/main" val="4277088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ilosophie, Kunst-, Geschichts- und Gesellschaftswissenscha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46" y="1"/>
            <a:ext cx="20513533" cy="11524133"/>
          </a:xfrm>
          <a:prstGeom prst="rect">
            <a:avLst/>
          </a:prstGeom>
        </p:spPr>
      </p:pic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4286493" y="1726962"/>
            <a:ext cx="15901343" cy="1176374"/>
          </a:xfrm>
        </p:spPr>
        <p:txBody>
          <a:bodyPr>
            <a:noAutofit/>
          </a:bodyPr>
          <a:lstStyle>
            <a:lvl1pPr algn="l">
              <a:defRPr sz="7001" b="1">
                <a:latin typeface="Frutiger Next LT W1G" pitchFamily="34" charset="0"/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286492" y="3071390"/>
            <a:ext cx="15901342" cy="5125629"/>
          </a:xfrm>
        </p:spPr>
        <p:txBody>
          <a:bodyPr>
            <a:normAutofit/>
          </a:bodyPr>
          <a:lstStyle>
            <a:lvl1pPr marL="0" indent="0" algn="l">
              <a:buNone/>
              <a:defRPr sz="5134" baseline="0">
                <a:solidFill>
                  <a:schemeClr val="tx1"/>
                </a:solidFill>
                <a:latin typeface="Frutiger Next LT W1G" pitchFamily="34" charset="0"/>
              </a:defRPr>
            </a:lvl1pPr>
            <a:lvl2pPr marL="1022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45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67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90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13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35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15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8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und weitere Informationen</a:t>
            </a:r>
          </a:p>
        </p:txBody>
      </p:sp>
      <p:sp>
        <p:nvSpPr>
          <p:cNvPr id="12" name="Bildplatzhalter 3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4248299" cy="8281044"/>
          </a:xfrm>
        </p:spPr>
        <p:txBody>
          <a:bodyPr>
            <a:normAutofit/>
          </a:bodyPr>
          <a:lstStyle>
            <a:lvl1pPr>
              <a:defRPr sz="5134">
                <a:latin typeface="Frutiger Next LT W1G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286493" y="550588"/>
            <a:ext cx="15901488" cy="1007742"/>
          </a:xfrm>
        </p:spPr>
        <p:txBody>
          <a:bodyPr>
            <a:normAutofit/>
          </a:bodyPr>
          <a:lstStyle>
            <a:lvl1pPr algn="l">
              <a:defRPr sz="5134">
                <a:latin typeface="Frutiger Next LT W1G" pitchFamily="34" charset="0"/>
              </a:defRPr>
            </a:lvl1pPr>
          </a:lstStyle>
          <a:p>
            <a:pPr lvl="0"/>
            <a:r>
              <a:rPr lang="de-DE" dirty="0"/>
              <a:t>Datum, Uhrzeit, Veranstaltungsort</a:t>
            </a:r>
          </a:p>
        </p:txBody>
      </p:sp>
    </p:spTree>
    <p:extLst>
      <p:ext uri="{BB962C8B-B14F-4D97-AF65-F5344CB8AC3E}">
        <p14:creationId xmlns:p14="http://schemas.microsoft.com/office/powerpoint/2010/main" val="312277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sychologie, Pädagogik und Sportwissenscha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" y="1"/>
            <a:ext cx="20507045" cy="11520488"/>
          </a:xfrm>
          <a:prstGeom prst="rect">
            <a:avLst/>
          </a:prstGeom>
        </p:spPr>
      </p:pic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4286493" y="1726962"/>
            <a:ext cx="15901343" cy="1176374"/>
          </a:xfrm>
        </p:spPr>
        <p:txBody>
          <a:bodyPr>
            <a:noAutofit/>
          </a:bodyPr>
          <a:lstStyle>
            <a:lvl1pPr algn="l">
              <a:defRPr sz="7001" b="1">
                <a:latin typeface="Frutiger Next LT W1G" pitchFamily="34" charset="0"/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8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286492" y="3071390"/>
            <a:ext cx="15901342" cy="5125629"/>
          </a:xfrm>
        </p:spPr>
        <p:txBody>
          <a:bodyPr>
            <a:normAutofit/>
          </a:bodyPr>
          <a:lstStyle>
            <a:lvl1pPr marL="0" indent="0" algn="l">
              <a:buNone/>
              <a:defRPr sz="5134" baseline="0">
                <a:solidFill>
                  <a:schemeClr val="tx1"/>
                </a:solidFill>
                <a:latin typeface="Frutiger Next LT W1G" pitchFamily="34" charset="0"/>
              </a:defRPr>
            </a:lvl1pPr>
            <a:lvl2pPr marL="1022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45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67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90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13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35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15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8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und weitere Informationen</a:t>
            </a:r>
          </a:p>
        </p:txBody>
      </p:sp>
      <p:sp>
        <p:nvSpPr>
          <p:cNvPr id="10" name="Bildplatzhalter 3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4248299" cy="8281044"/>
          </a:xfrm>
        </p:spPr>
        <p:txBody>
          <a:bodyPr>
            <a:normAutofit/>
          </a:bodyPr>
          <a:lstStyle>
            <a:lvl1pPr>
              <a:defRPr sz="5134">
                <a:latin typeface="Frutiger Next LT W1G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286493" y="550588"/>
            <a:ext cx="15901488" cy="1007742"/>
          </a:xfrm>
        </p:spPr>
        <p:txBody>
          <a:bodyPr>
            <a:normAutofit/>
          </a:bodyPr>
          <a:lstStyle>
            <a:lvl1pPr algn="l">
              <a:defRPr sz="5134">
                <a:latin typeface="Frutiger Next LT W1G" pitchFamily="34" charset="0"/>
              </a:defRPr>
            </a:lvl1pPr>
          </a:lstStyle>
          <a:p>
            <a:pPr lvl="0"/>
            <a:r>
              <a:rPr lang="de-DE" dirty="0"/>
              <a:t>Datum, Uhrzeit, Veranstaltungsort</a:t>
            </a:r>
          </a:p>
        </p:txBody>
      </p:sp>
    </p:spTree>
    <p:extLst>
      <p:ext uri="{BB962C8B-B14F-4D97-AF65-F5344CB8AC3E}">
        <p14:creationId xmlns:p14="http://schemas.microsoft.com/office/powerpoint/2010/main" val="2693101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rach-, Literatur- und Kulturwissenscha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" y="1"/>
            <a:ext cx="20507045" cy="11520488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4286493" y="1726962"/>
            <a:ext cx="15901343" cy="1176374"/>
          </a:xfrm>
        </p:spPr>
        <p:txBody>
          <a:bodyPr>
            <a:noAutofit/>
          </a:bodyPr>
          <a:lstStyle>
            <a:lvl1pPr algn="l">
              <a:defRPr sz="7001" b="1">
                <a:latin typeface="Frutiger Next LT W1G" pitchFamily="34" charset="0"/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1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286492" y="3071390"/>
            <a:ext cx="15901342" cy="5125629"/>
          </a:xfrm>
        </p:spPr>
        <p:txBody>
          <a:bodyPr>
            <a:normAutofit/>
          </a:bodyPr>
          <a:lstStyle>
            <a:lvl1pPr marL="0" indent="0" algn="l">
              <a:buNone/>
              <a:defRPr sz="5134" baseline="0">
                <a:solidFill>
                  <a:schemeClr val="tx1"/>
                </a:solidFill>
                <a:latin typeface="Frutiger Next LT W1G" pitchFamily="34" charset="0"/>
              </a:defRPr>
            </a:lvl1pPr>
            <a:lvl2pPr marL="1022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45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67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90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13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35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15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8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und weitere Informationen</a:t>
            </a:r>
          </a:p>
        </p:txBody>
      </p:sp>
      <p:sp>
        <p:nvSpPr>
          <p:cNvPr id="11" name="Bildplatzhalter 3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4248299" cy="8281044"/>
          </a:xfrm>
        </p:spPr>
        <p:txBody>
          <a:bodyPr>
            <a:normAutofit/>
          </a:bodyPr>
          <a:lstStyle>
            <a:lvl1pPr>
              <a:defRPr sz="5134">
                <a:latin typeface="Frutiger Next LT W1G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286493" y="550588"/>
            <a:ext cx="15901488" cy="1007742"/>
          </a:xfrm>
        </p:spPr>
        <p:txBody>
          <a:bodyPr>
            <a:normAutofit/>
          </a:bodyPr>
          <a:lstStyle>
            <a:lvl1pPr algn="l">
              <a:defRPr sz="5134">
                <a:latin typeface="Frutiger Next LT W1G" pitchFamily="34" charset="0"/>
              </a:defRPr>
            </a:lvl1pPr>
          </a:lstStyle>
          <a:p>
            <a:pPr lvl="0"/>
            <a:r>
              <a:rPr lang="de-DE" dirty="0"/>
              <a:t>Datum, Uhrzeit, Veranstaltungsort</a:t>
            </a:r>
          </a:p>
        </p:txBody>
      </p:sp>
    </p:spTree>
    <p:extLst>
      <p:ext uri="{BB962C8B-B14F-4D97-AF65-F5344CB8AC3E}">
        <p14:creationId xmlns:p14="http://schemas.microsoft.com/office/powerpoint/2010/main" val="101300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logie und Vorklinische Mediz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" y="1"/>
            <a:ext cx="20507045" cy="11520488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4286493" y="1726962"/>
            <a:ext cx="15901343" cy="1176374"/>
          </a:xfrm>
        </p:spPr>
        <p:txBody>
          <a:bodyPr>
            <a:noAutofit/>
          </a:bodyPr>
          <a:lstStyle>
            <a:lvl1pPr algn="l">
              <a:defRPr sz="7001" b="1">
                <a:latin typeface="Frutiger Next LT W1G" pitchFamily="34" charset="0"/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1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286492" y="3071390"/>
            <a:ext cx="15901342" cy="5125629"/>
          </a:xfrm>
        </p:spPr>
        <p:txBody>
          <a:bodyPr>
            <a:normAutofit/>
          </a:bodyPr>
          <a:lstStyle>
            <a:lvl1pPr marL="0" indent="0" algn="l">
              <a:buNone/>
              <a:defRPr sz="5134" baseline="0">
                <a:solidFill>
                  <a:schemeClr val="tx1"/>
                </a:solidFill>
                <a:latin typeface="Frutiger Next LT W1G" pitchFamily="34" charset="0"/>
              </a:defRPr>
            </a:lvl1pPr>
            <a:lvl2pPr marL="1022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45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67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90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13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35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15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8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und weitere Informationen</a:t>
            </a:r>
          </a:p>
        </p:txBody>
      </p:sp>
      <p:sp>
        <p:nvSpPr>
          <p:cNvPr id="11" name="Bildplatzhalter 3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4248299" cy="8281044"/>
          </a:xfrm>
        </p:spPr>
        <p:txBody>
          <a:bodyPr>
            <a:normAutofit/>
          </a:bodyPr>
          <a:lstStyle>
            <a:lvl1pPr>
              <a:defRPr sz="5134">
                <a:latin typeface="Frutiger Next LT W1G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286493" y="550588"/>
            <a:ext cx="15901488" cy="1007742"/>
          </a:xfrm>
        </p:spPr>
        <p:txBody>
          <a:bodyPr>
            <a:normAutofit/>
          </a:bodyPr>
          <a:lstStyle>
            <a:lvl1pPr algn="l">
              <a:defRPr sz="5134">
                <a:latin typeface="Frutiger Next LT W1G" pitchFamily="34" charset="0"/>
              </a:defRPr>
            </a:lvl1pPr>
          </a:lstStyle>
          <a:p>
            <a:pPr lvl="0"/>
            <a:r>
              <a:rPr lang="de-DE" dirty="0"/>
              <a:t>Datum, Uhrzeit, Veranstaltungsort</a:t>
            </a:r>
          </a:p>
        </p:txBody>
      </p:sp>
    </p:spTree>
    <p:extLst>
      <p:ext uri="{BB962C8B-B14F-4D97-AF65-F5344CB8AC3E}">
        <p14:creationId xmlns:p14="http://schemas.microsoft.com/office/powerpoint/2010/main" val="1589709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themat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" y="1"/>
            <a:ext cx="20507045" cy="11520488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4286493" y="1726962"/>
            <a:ext cx="15901343" cy="1176374"/>
          </a:xfrm>
        </p:spPr>
        <p:txBody>
          <a:bodyPr>
            <a:noAutofit/>
          </a:bodyPr>
          <a:lstStyle>
            <a:lvl1pPr algn="l">
              <a:defRPr sz="7001" b="1">
                <a:latin typeface="Frutiger Next LT W1G" pitchFamily="34" charset="0"/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1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286492" y="3071390"/>
            <a:ext cx="15901342" cy="5125629"/>
          </a:xfrm>
        </p:spPr>
        <p:txBody>
          <a:bodyPr>
            <a:normAutofit/>
          </a:bodyPr>
          <a:lstStyle>
            <a:lvl1pPr marL="0" indent="0" algn="l">
              <a:buNone/>
              <a:defRPr sz="5134" baseline="0">
                <a:solidFill>
                  <a:schemeClr val="tx1"/>
                </a:solidFill>
                <a:latin typeface="Frutiger Next LT W1G" pitchFamily="34" charset="0"/>
              </a:defRPr>
            </a:lvl1pPr>
            <a:lvl2pPr marL="1022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45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67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90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13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35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15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8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und weitere Informationen</a:t>
            </a:r>
          </a:p>
        </p:txBody>
      </p:sp>
      <p:sp>
        <p:nvSpPr>
          <p:cNvPr id="11" name="Bildplatzhalter 3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4248299" cy="8281044"/>
          </a:xfrm>
        </p:spPr>
        <p:txBody>
          <a:bodyPr>
            <a:normAutofit/>
          </a:bodyPr>
          <a:lstStyle>
            <a:lvl1pPr>
              <a:defRPr sz="5134">
                <a:latin typeface="Frutiger Next LT W1G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286493" y="550588"/>
            <a:ext cx="15901488" cy="1007742"/>
          </a:xfrm>
        </p:spPr>
        <p:txBody>
          <a:bodyPr>
            <a:normAutofit/>
          </a:bodyPr>
          <a:lstStyle>
            <a:lvl1pPr algn="l">
              <a:defRPr sz="5134">
                <a:latin typeface="Frutiger Next LT W1G" pitchFamily="34" charset="0"/>
              </a:defRPr>
            </a:lvl1pPr>
          </a:lstStyle>
          <a:p>
            <a:pPr lvl="0"/>
            <a:r>
              <a:rPr lang="de-DE" dirty="0"/>
              <a:t>Datum, Uhrzeit, Veranstaltungsort</a:t>
            </a:r>
          </a:p>
        </p:txBody>
      </p:sp>
    </p:spTree>
    <p:extLst>
      <p:ext uri="{BB962C8B-B14F-4D97-AF65-F5344CB8AC3E}">
        <p14:creationId xmlns:p14="http://schemas.microsoft.com/office/powerpoint/2010/main" val="137404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ys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" y="1"/>
            <a:ext cx="20507045" cy="11520488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4286493" y="1726962"/>
            <a:ext cx="15901343" cy="1176374"/>
          </a:xfrm>
        </p:spPr>
        <p:txBody>
          <a:bodyPr>
            <a:noAutofit/>
          </a:bodyPr>
          <a:lstStyle>
            <a:lvl1pPr algn="l">
              <a:defRPr sz="7001" b="1">
                <a:latin typeface="Frutiger Next LT W1G" pitchFamily="34" charset="0"/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1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286492" y="3071390"/>
            <a:ext cx="15901342" cy="5125629"/>
          </a:xfrm>
        </p:spPr>
        <p:txBody>
          <a:bodyPr>
            <a:normAutofit/>
          </a:bodyPr>
          <a:lstStyle>
            <a:lvl1pPr marL="0" indent="0" algn="l">
              <a:buNone/>
              <a:defRPr sz="5134" baseline="0">
                <a:solidFill>
                  <a:schemeClr val="tx1"/>
                </a:solidFill>
                <a:latin typeface="Frutiger Next LT W1G" pitchFamily="34" charset="0"/>
              </a:defRPr>
            </a:lvl1pPr>
            <a:lvl2pPr marL="1022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45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67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90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13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35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15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8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und weitere Informationen</a:t>
            </a:r>
          </a:p>
        </p:txBody>
      </p:sp>
      <p:sp>
        <p:nvSpPr>
          <p:cNvPr id="11" name="Bildplatzhalter 3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4248299" cy="8281044"/>
          </a:xfrm>
        </p:spPr>
        <p:txBody>
          <a:bodyPr>
            <a:normAutofit/>
          </a:bodyPr>
          <a:lstStyle>
            <a:lvl1pPr>
              <a:defRPr sz="5134">
                <a:latin typeface="Frutiger Next LT W1G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286493" y="550588"/>
            <a:ext cx="15901488" cy="1007742"/>
          </a:xfrm>
        </p:spPr>
        <p:txBody>
          <a:bodyPr>
            <a:normAutofit/>
          </a:bodyPr>
          <a:lstStyle>
            <a:lvl1pPr algn="l">
              <a:defRPr sz="5134">
                <a:latin typeface="Frutiger Next LT W1G" pitchFamily="34" charset="0"/>
              </a:defRPr>
            </a:lvl1pPr>
          </a:lstStyle>
          <a:p>
            <a:pPr lvl="0"/>
            <a:r>
              <a:rPr lang="de-DE" dirty="0"/>
              <a:t>Datum, Uhrzeit, Veranstaltungsort</a:t>
            </a:r>
          </a:p>
        </p:txBody>
      </p:sp>
    </p:spTree>
    <p:extLst>
      <p:ext uri="{BB962C8B-B14F-4D97-AF65-F5344CB8AC3E}">
        <p14:creationId xmlns:p14="http://schemas.microsoft.com/office/powerpoint/2010/main" val="742623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26002" y="461360"/>
            <a:ext cx="18468023" cy="1920080"/>
          </a:xfrm>
          <a:prstGeom prst="rect">
            <a:avLst/>
          </a:prstGeom>
        </p:spPr>
        <p:txBody>
          <a:bodyPr vert="horz" lIns="175271" tIns="87638" rIns="175271" bIns="87638" rtlCol="0" anchor="ctr">
            <a:normAutofit/>
          </a:bodyPr>
          <a:lstStyle/>
          <a:p>
            <a:r>
              <a:rPr lang="de-DE" dirty="0"/>
              <a:t>Masterlayout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26002" y="2688118"/>
            <a:ext cx="18468023" cy="7602989"/>
          </a:xfrm>
          <a:prstGeom prst="rect">
            <a:avLst/>
          </a:prstGeom>
        </p:spPr>
        <p:txBody>
          <a:bodyPr vert="horz" lIns="175271" tIns="87638" rIns="175271" bIns="87638" rtlCol="0">
            <a:normAutofit/>
          </a:bodyPr>
          <a:lstStyle/>
          <a:p>
            <a:pPr lvl="0"/>
            <a:r>
              <a:rPr lang="de-DE" dirty="0"/>
              <a:t>Masterlayout</a:t>
            </a:r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59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5" r:id="rId4"/>
    <p:sldLayoutId id="2147483659" r:id="rId5"/>
    <p:sldLayoutId id="214748364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  <p:sldLayoutId id="2147483669" r:id="rId16"/>
    <p:sldLayoutId id="2147483670" r:id="rId17"/>
    <p:sldLayoutId id="2147483672" r:id="rId18"/>
    <p:sldLayoutId id="2147483673" r:id="rId19"/>
    <p:sldLayoutId id="2147483674" r:id="rId20"/>
    <p:sldLayoutId id="2147483675" r:id="rId21"/>
    <p:sldLayoutId id="2147483676" r:id="rId22"/>
  </p:sldLayoutIdLst>
  <p:txStyles>
    <p:titleStyle>
      <a:lvl1pPr algn="l" defTabSz="2045245" rtl="0" eaLnBrk="1" latinLnBrk="0" hangingPunct="1">
        <a:spcBef>
          <a:spcPct val="0"/>
        </a:spcBef>
        <a:buNone/>
        <a:defRPr sz="7702" kern="1200">
          <a:solidFill>
            <a:schemeClr val="tx1"/>
          </a:solidFill>
          <a:latin typeface="Frutiger Next LT W1G" pitchFamily="34" charset="0"/>
          <a:ea typeface="+mj-ea"/>
          <a:cs typeface="+mj-cs"/>
        </a:defRPr>
      </a:lvl1pPr>
    </p:titleStyle>
    <p:bodyStyle>
      <a:lvl1pPr marL="0" indent="0" algn="l" defTabSz="2045245" rtl="0" eaLnBrk="1" latinLnBrk="0" hangingPunct="1">
        <a:spcBef>
          <a:spcPct val="20000"/>
        </a:spcBef>
        <a:buFont typeface="Arial" pitchFamily="34" charset="0"/>
        <a:buNone/>
        <a:defRPr sz="6301" kern="1200">
          <a:solidFill>
            <a:schemeClr val="tx1"/>
          </a:solidFill>
          <a:latin typeface="Frutiger Next LT W1G" pitchFamily="34" charset="0"/>
          <a:ea typeface="+mn-ea"/>
          <a:cs typeface="+mn-cs"/>
        </a:defRPr>
      </a:lvl1pPr>
      <a:lvl2pPr marL="1661764" indent="-639141" algn="l" defTabSz="2045245" rtl="0" eaLnBrk="1" latinLnBrk="0" hangingPunct="1">
        <a:spcBef>
          <a:spcPct val="20000"/>
        </a:spcBef>
        <a:buFont typeface="Arial" pitchFamily="34" charset="0"/>
        <a:buChar char="–"/>
        <a:defRPr sz="6301" kern="1200">
          <a:solidFill>
            <a:schemeClr val="tx1"/>
          </a:solidFill>
          <a:latin typeface="+mn-lt"/>
          <a:ea typeface="+mn-ea"/>
          <a:cs typeface="+mn-cs"/>
        </a:defRPr>
      </a:lvl2pPr>
      <a:lvl3pPr marL="2556558" indent="-511313" algn="l" defTabSz="2045245" rtl="0" eaLnBrk="1" latinLnBrk="0" hangingPunct="1">
        <a:spcBef>
          <a:spcPct val="20000"/>
        </a:spcBef>
        <a:buFont typeface="Arial" pitchFamily="34" charset="0"/>
        <a:buChar char="•"/>
        <a:defRPr sz="5251" kern="1200">
          <a:solidFill>
            <a:schemeClr val="tx1"/>
          </a:solidFill>
          <a:latin typeface="+mn-lt"/>
          <a:ea typeface="+mn-ea"/>
          <a:cs typeface="+mn-cs"/>
        </a:defRPr>
      </a:lvl3pPr>
      <a:lvl4pPr marL="3579180" indent="-511313" algn="l" defTabSz="2045245" rtl="0" eaLnBrk="1" latinLnBrk="0" hangingPunct="1">
        <a:spcBef>
          <a:spcPct val="20000"/>
        </a:spcBef>
        <a:buFont typeface="Arial" pitchFamily="34" charset="0"/>
        <a:buChar char="–"/>
        <a:defRPr sz="4668" kern="1200">
          <a:solidFill>
            <a:schemeClr val="tx1"/>
          </a:solidFill>
          <a:latin typeface="+mn-lt"/>
          <a:ea typeface="+mn-ea"/>
          <a:cs typeface="+mn-cs"/>
        </a:defRPr>
      </a:lvl4pPr>
      <a:lvl5pPr marL="4601803" indent="-511313" algn="l" defTabSz="2045245" rtl="0" eaLnBrk="1" latinLnBrk="0" hangingPunct="1">
        <a:spcBef>
          <a:spcPct val="20000"/>
        </a:spcBef>
        <a:buFont typeface="Arial" pitchFamily="34" charset="0"/>
        <a:buChar char="»"/>
        <a:defRPr sz="4668" kern="1200">
          <a:solidFill>
            <a:schemeClr val="tx1"/>
          </a:solidFill>
          <a:latin typeface="+mn-lt"/>
          <a:ea typeface="+mn-ea"/>
          <a:cs typeface="+mn-cs"/>
        </a:defRPr>
      </a:lvl5pPr>
      <a:lvl6pPr marL="5624425" indent="-511313" algn="l" defTabSz="2045245" rtl="0" eaLnBrk="1" latinLnBrk="0" hangingPunct="1">
        <a:spcBef>
          <a:spcPct val="20000"/>
        </a:spcBef>
        <a:buFont typeface="Arial" pitchFamily="34" charset="0"/>
        <a:buChar char="•"/>
        <a:defRPr sz="4668" kern="1200">
          <a:solidFill>
            <a:schemeClr val="tx1"/>
          </a:solidFill>
          <a:latin typeface="+mn-lt"/>
          <a:ea typeface="+mn-ea"/>
          <a:cs typeface="+mn-cs"/>
        </a:defRPr>
      </a:lvl6pPr>
      <a:lvl7pPr marL="6647047" indent="-511313" algn="l" defTabSz="2045245" rtl="0" eaLnBrk="1" latinLnBrk="0" hangingPunct="1">
        <a:spcBef>
          <a:spcPct val="20000"/>
        </a:spcBef>
        <a:buFont typeface="Arial" pitchFamily="34" charset="0"/>
        <a:buChar char="•"/>
        <a:defRPr sz="4668" kern="1200">
          <a:solidFill>
            <a:schemeClr val="tx1"/>
          </a:solidFill>
          <a:latin typeface="+mn-lt"/>
          <a:ea typeface="+mn-ea"/>
          <a:cs typeface="+mn-cs"/>
        </a:defRPr>
      </a:lvl7pPr>
      <a:lvl8pPr marL="7669671" indent="-511313" algn="l" defTabSz="2045245" rtl="0" eaLnBrk="1" latinLnBrk="0" hangingPunct="1">
        <a:spcBef>
          <a:spcPct val="20000"/>
        </a:spcBef>
        <a:buFont typeface="Arial" pitchFamily="34" charset="0"/>
        <a:buChar char="•"/>
        <a:defRPr sz="4668" kern="1200">
          <a:solidFill>
            <a:schemeClr val="tx1"/>
          </a:solidFill>
          <a:latin typeface="+mn-lt"/>
          <a:ea typeface="+mn-ea"/>
          <a:cs typeface="+mn-cs"/>
        </a:defRPr>
      </a:lvl8pPr>
      <a:lvl9pPr marL="8692293" indent="-511313" algn="l" defTabSz="2045245" rtl="0" eaLnBrk="1" latinLnBrk="0" hangingPunct="1">
        <a:spcBef>
          <a:spcPct val="20000"/>
        </a:spcBef>
        <a:buFont typeface="Arial" pitchFamily="34" charset="0"/>
        <a:buChar char="•"/>
        <a:defRPr sz="46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045245" rtl="0" eaLnBrk="1" latinLnBrk="0" hangingPunct="1">
        <a:defRPr sz="4084" kern="1200">
          <a:solidFill>
            <a:schemeClr val="tx1"/>
          </a:solidFill>
          <a:latin typeface="+mn-lt"/>
          <a:ea typeface="+mn-ea"/>
          <a:cs typeface="+mn-cs"/>
        </a:defRPr>
      </a:lvl1pPr>
      <a:lvl2pPr marL="1022622" algn="l" defTabSz="2045245" rtl="0" eaLnBrk="1" latinLnBrk="0" hangingPunct="1">
        <a:defRPr sz="4084" kern="1200">
          <a:solidFill>
            <a:schemeClr val="tx1"/>
          </a:solidFill>
          <a:latin typeface="+mn-lt"/>
          <a:ea typeface="+mn-ea"/>
          <a:cs typeface="+mn-cs"/>
        </a:defRPr>
      </a:lvl2pPr>
      <a:lvl3pPr marL="2045245" algn="l" defTabSz="2045245" rtl="0" eaLnBrk="1" latinLnBrk="0" hangingPunct="1">
        <a:defRPr sz="4084" kern="1200">
          <a:solidFill>
            <a:schemeClr val="tx1"/>
          </a:solidFill>
          <a:latin typeface="+mn-lt"/>
          <a:ea typeface="+mn-ea"/>
          <a:cs typeface="+mn-cs"/>
        </a:defRPr>
      </a:lvl3pPr>
      <a:lvl4pPr marL="3067868" algn="l" defTabSz="2045245" rtl="0" eaLnBrk="1" latinLnBrk="0" hangingPunct="1">
        <a:defRPr sz="4084" kern="1200">
          <a:solidFill>
            <a:schemeClr val="tx1"/>
          </a:solidFill>
          <a:latin typeface="+mn-lt"/>
          <a:ea typeface="+mn-ea"/>
          <a:cs typeface="+mn-cs"/>
        </a:defRPr>
      </a:lvl4pPr>
      <a:lvl5pPr marL="4090490" algn="l" defTabSz="2045245" rtl="0" eaLnBrk="1" latinLnBrk="0" hangingPunct="1">
        <a:defRPr sz="4084" kern="1200">
          <a:solidFill>
            <a:schemeClr val="tx1"/>
          </a:solidFill>
          <a:latin typeface="+mn-lt"/>
          <a:ea typeface="+mn-ea"/>
          <a:cs typeface="+mn-cs"/>
        </a:defRPr>
      </a:lvl5pPr>
      <a:lvl6pPr marL="5113112" algn="l" defTabSz="2045245" rtl="0" eaLnBrk="1" latinLnBrk="0" hangingPunct="1">
        <a:defRPr sz="4084" kern="1200">
          <a:solidFill>
            <a:schemeClr val="tx1"/>
          </a:solidFill>
          <a:latin typeface="+mn-lt"/>
          <a:ea typeface="+mn-ea"/>
          <a:cs typeface="+mn-cs"/>
        </a:defRPr>
      </a:lvl6pPr>
      <a:lvl7pPr marL="6135735" algn="l" defTabSz="2045245" rtl="0" eaLnBrk="1" latinLnBrk="0" hangingPunct="1">
        <a:defRPr sz="4084" kern="1200">
          <a:solidFill>
            <a:schemeClr val="tx1"/>
          </a:solidFill>
          <a:latin typeface="+mn-lt"/>
          <a:ea typeface="+mn-ea"/>
          <a:cs typeface="+mn-cs"/>
        </a:defRPr>
      </a:lvl7pPr>
      <a:lvl8pPr marL="7158361" algn="l" defTabSz="2045245" rtl="0" eaLnBrk="1" latinLnBrk="0" hangingPunct="1">
        <a:defRPr sz="4084" kern="1200">
          <a:solidFill>
            <a:schemeClr val="tx1"/>
          </a:solidFill>
          <a:latin typeface="+mn-lt"/>
          <a:ea typeface="+mn-ea"/>
          <a:cs typeface="+mn-cs"/>
        </a:defRPr>
      </a:lvl8pPr>
      <a:lvl9pPr marL="8180983" algn="l" defTabSz="2045245" rtl="0" eaLnBrk="1" latinLnBrk="0" hangingPunct="1">
        <a:defRPr sz="40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Vorlage für </a:t>
            </a:r>
            <a:r>
              <a:rPr lang="de-DE" dirty="0" err="1"/>
              <a:t>Infomax</a:t>
            </a:r>
            <a:r>
              <a:rPr lang="de-DE" dirty="0"/>
              <a:t>-Folien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4668" dirty="0"/>
              <a:t>Klicken Sie auf „Neue Folie“ und wählen Sie die für Ihre Fakultät passende Vorlage aus. Die Platzhaltereinträge </a:t>
            </a:r>
            <a:br>
              <a:rPr lang="de-DE" sz="4668" dirty="0"/>
            </a:br>
            <a:r>
              <a:rPr lang="de-DE" sz="4668" dirty="0"/>
              <a:t>können Sie mit einem Klick in das jeweilige Feld ändern. </a:t>
            </a:r>
          </a:p>
          <a:p>
            <a:r>
              <a:rPr lang="de-DE" sz="4668" dirty="0"/>
              <a:t>Um ein Bild einzufügen, klicken Sie auf das Bild-Symbol </a:t>
            </a:r>
            <a:br>
              <a:rPr lang="de-DE" sz="4668" dirty="0"/>
            </a:br>
            <a:r>
              <a:rPr lang="de-DE" sz="4668" dirty="0"/>
              <a:t>im Kasten über dem UR-Logo, auf der rechten Seite. </a:t>
            </a:r>
            <a:endParaRPr lang="de-DE" dirty="0"/>
          </a:p>
          <a:p>
            <a:r>
              <a:rPr lang="de-DE" sz="4668" dirty="0"/>
              <a:t>Sie können die Schriftgröße anpassen, achten Sie jedoch darauf, keine Schrift kleiner als 40 Pt zu verwenden, </a:t>
            </a:r>
            <a:br>
              <a:rPr lang="de-DE" sz="4668" dirty="0"/>
            </a:br>
            <a:r>
              <a:rPr lang="de-DE" sz="4668" dirty="0"/>
              <a:t>da die Folien sonst unleserlich werden.</a:t>
            </a: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977590215"/>
      </p:ext>
    </p:extLst>
  </p:cSld>
  <p:clrMapOvr>
    <a:masterClrMapping/>
  </p:clrMapOvr>
</p:sld>
</file>

<file path=ppt/theme/theme1.xml><?xml version="1.0" encoding="utf-8"?>
<a:theme xmlns:a="http://schemas.openxmlformats.org/drawingml/2006/main" name="UR | Vorlage für Infomax-Folie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Benutzerdefiniert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Frutiger Next LT W1G</vt:lpstr>
      <vt:lpstr>UR | Vorlage für Infomax-Folien</vt:lpstr>
      <vt:lpstr>Vorlage für Infomax-Folien</vt:lpstr>
    </vt:vector>
  </TitlesOfParts>
  <Company>Universität Regensburg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Margit Adler</dc:creator>
  <cp:lastModifiedBy>Margit Scheid</cp:lastModifiedBy>
  <cp:revision>17</cp:revision>
  <dcterms:created xsi:type="dcterms:W3CDTF">2013-02-26T11:22:31Z</dcterms:created>
  <dcterms:modified xsi:type="dcterms:W3CDTF">2023-05-24T14:00:03Z</dcterms:modified>
</cp:coreProperties>
</file>