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310" r:id="rId3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6A"/>
    <a:srgbClr val="008993"/>
    <a:srgbClr val="866800"/>
    <a:srgbClr val="BF002A"/>
    <a:srgbClr val="EC6200"/>
    <a:srgbClr val="009B77"/>
    <a:srgbClr val="ECBC00"/>
    <a:srgbClr val="88BC00"/>
    <a:srgbClr val="5F002F"/>
    <a:srgbClr val="564E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3" autoAdjust="0"/>
    <p:restoredTop sz="94643" autoAdjust="0"/>
  </p:normalViewPr>
  <p:slideViewPr>
    <p:cSldViewPr>
      <p:cViewPr varScale="1">
        <p:scale>
          <a:sx n="102" d="100"/>
          <a:sy n="102" d="100"/>
        </p:scale>
        <p:origin x="121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B7780-B50B-474C-85C6-0B4009B6F014}" type="datetimeFigureOut">
              <a:rPr lang="de-DE" smtClean="0"/>
              <a:pPr/>
              <a:t>23.11.2022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DEED9-C1BB-4DBE-A071-13CC6F6B90F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FB102-D3AF-431C-A902-ADE5B2A48608}" type="datetimeFigureOut">
              <a:rPr lang="de-DE" smtClean="0"/>
              <a:pPr/>
              <a:t>23.11.2022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1E745-E753-4EB9-8485-6560CD204B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1E745-E753-4EB9-8485-6560CD204B37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1E745-E753-4EB9-8485-6560CD204B37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14A03B-6968-4813-96FF-B7967355C871}" type="datetime1">
              <a:rPr lang="de-DE" smtClean="0"/>
              <a:pPr/>
              <a:t>23.11.2022</a:t>
            </a:fld>
            <a:endParaRPr lang="de-DE"/>
          </a:p>
        </p:txBody>
      </p:sp>
      <p:pic>
        <p:nvPicPr>
          <p:cNvPr id="7" name="Picture 18" descr="Bild3_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2444750" cy="1158875"/>
          </a:xfrm>
          <a:prstGeom prst="rect">
            <a:avLst/>
          </a:prstGeom>
          <a:noFill/>
        </p:spPr>
      </p:pic>
      <p:grpSp>
        <p:nvGrpSpPr>
          <p:cNvPr id="8" name="Group 9"/>
          <p:cNvGrpSpPr>
            <a:grpSpLocks noChangeAspect="1"/>
          </p:cNvGrpSpPr>
          <p:nvPr userDrawn="1"/>
        </p:nvGrpSpPr>
        <p:grpSpPr bwMode="auto">
          <a:xfrm>
            <a:off x="1331913" y="0"/>
            <a:ext cx="7812087" cy="461963"/>
            <a:chOff x="850" y="0"/>
            <a:chExt cx="4058" cy="254"/>
          </a:xfrm>
        </p:grpSpPr>
        <p:sp>
          <p:nvSpPr>
            <p:cNvPr id="9" name="Rectangle 10"/>
            <p:cNvSpPr>
              <a:spLocks noChangeAspect="1" noChangeArrowheads="1"/>
            </p:cNvSpPr>
            <p:nvPr userDrawn="1"/>
          </p:nvSpPr>
          <p:spPr bwMode="auto">
            <a:xfrm>
              <a:off x="850" y="0"/>
              <a:ext cx="2029" cy="25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" name="Rectangle 11"/>
            <p:cNvSpPr>
              <a:spLocks noChangeAspect="1" noChangeArrowheads="1"/>
            </p:cNvSpPr>
            <p:nvPr userDrawn="1"/>
          </p:nvSpPr>
          <p:spPr bwMode="auto">
            <a:xfrm>
              <a:off x="2879" y="0"/>
              <a:ext cx="2029" cy="254"/>
            </a:xfrm>
            <a:prstGeom prst="rect">
              <a:avLst/>
            </a:prstGeom>
            <a:solidFill>
              <a:srgbClr val="1D3F4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2" name="Rectangle 16"/>
          <p:cNvSpPr txBox="1">
            <a:spLocks noChangeArrowheads="1"/>
          </p:cNvSpPr>
          <p:nvPr userDrawn="1"/>
        </p:nvSpPr>
        <p:spPr bwMode="auto">
          <a:xfrm>
            <a:off x="5273702" y="692150"/>
            <a:ext cx="32273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1200" b="1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Max Mustermann</a:t>
            </a:r>
            <a:br>
              <a:rPr kumimoji="0" lang="de-DE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Referat Kommunikation &amp; Marketing </a:t>
            </a:r>
            <a:b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Verwaltung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3" name="Group 27"/>
          <p:cNvGrpSpPr>
            <a:grpSpLocks/>
          </p:cNvGrpSpPr>
          <p:nvPr userDrawn="1"/>
        </p:nvGrpSpPr>
        <p:grpSpPr bwMode="auto">
          <a:xfrm>
            <a:off x="0" y="1"/>
            <a:ext cx="9144000" cy="6858000"/>
            <a:chOff x="0" y="0"/>
            <a:chExt cx="5760" cy="4320"/>
          </a:xfrm>
        </p:grpSpPr>
        <p:pic>
          <p:nvPicPr>
            <p:cNvPr id="14" name="Picture 25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007"/>
              <a:ext cx="3065" cy="1313"/>
            </a:xfrm>
            <a:prstGeom prst="rect">
              <a:avLst/>
            </a:prstGeom>
            <a:noFill/>
          </p:spPr>
        </p:pic>
        <p:sp>
          <p:nvSpPr>
            <p:cNvPr id="15" name="Rectangle 15"/>
            <p:cNvSpPr>
              <a:spLocks noChangeArrowheads="1"/>
            </p:cNvSpPr>
            <p:nvPr userDrawn="1"/>
          </p:nvSpPr>
          <p:spPr bwMode="auto">
            <a:xfrm>
              <a:off x="2" y="0"/>
              <a:ext cx="5758" cy="288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endParaRPr lang="de-DE"/>
            </a:p>
          </p:txBody>
        </p:sp>
      </p:grpSp>
      <p:sp>
        <p:nvSpPr>
          <p:cNvPr id="16" name="Rechteck 15"/>
          <p:cNvSpPr/>
          <p:nvPr userDrawn="1"/>
        </p:nvSpPr>
        <p:spPr>
          <a:xfrm>
            <a:off x="3143240" y="4572008"/>
            <a:ext cx="6000760" cy="928694"/>
          </a:xfrm>
          <a:prstGeom prst="rect">
            <a:avLst/>
          </a:prstGeom>
          <a:solidFill>
            <a:srgbClr val="0055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1" hasCustomPrompt="1"/>
          </p:nvPr>
        </p:nvSpPr>
        <p:spPr>
          <a:xfrm>
            <a:off x="3071842" y="2357430"/>
            <a:ext cx="5786438" cy="500066"/>
          </a:xfrm>
        </p:spPr>
        <p:txBody>
          <a:bodyPr>
            <a:noAutofit/>
          </a:bodyPr>
          <a:lstStyle>
            <a:lvl1pPr>
              <a:defRPr sz="2800" baseline="0"/>
            </a:lvl1pPr>
          </a:lstStyle>
          <a:p>
            <a:pPr lvl="0"/>
            <a:r>
              <a:rPr lang="de-DE" dirty="0" smtClean="0"/>
              <a:t>Titel des Vortrages</a:t>
            </a:r>
          </a:p>
        </p:txBody>
      </p:sp>
      <p:sp>
        <p:nvSpPr>
          <p:cNvPr id="24" name="Textplatzhalt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3071802" y="2857496"/>
            <a:ext cx="6072198" cy="500066"/>
          </a:xfrm>
        </p:spPr>
        <p:txBody>
          <a:bodyPr>
            <a:no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Untertitel</a:t>
            </a:r>
          </a:p>
        </p:txBody>
      </p:sp>
      <p:sp>
        <p:nvSpPr>
          <p:cNvPr id="30" name="Textfeld 29"/>
          <p:cNvSpPr txBox="1"/>
          <p:nvPr userDrawn="1"/>
        </p:nvSpPr>
        <p:spPr>
          <a:xfrm>
            <a:off x="3071802" y="3565098"/>
            <a:ext cx="6072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latin typeface="Frutiger Next LT W1G" pitchFamily="34" charset="0"/>
              </a:rPr>
              <a:t/>
            </a:r>
            <a:br>
              <a:rPr lang="de-DE" sz="2000" dirty="0" smtClean="0">
                <a:latin typeface="Frutiger Next LT W1G" pitchFamily="34" charset="0"/>
              </a:rPr>
            </a:br>
            <a:endParaRPr lang="de-DE" sz="2000" dirty="0">
              <a:latin typeface="Frutiger Next LT W1G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1344613" y="1652588"/>
            <a:ext cx="7188200" cy="696912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Titelmasterformat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de-DE" dirty="0"/>
          </a:p>
        </p:txBody>
      </p:sp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1344613" y="2562225"/>
            <a:ext cx="7188200" cy="309902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b="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err="1"/>
              <a:t>Textmasterformate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  <a:p>
            <a:pPr lvl="1"/>
            <a:r>
              <a:rPr lang="en-US" dirty="0" err="1"/>
              <a:t>Zweite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2"/>
            <a:r>
              <a:rPr lang="en-US" dirty="0" err="1"/>
              <a:t>Dritte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3"/>
            <a:r>
              <a:rPr lang="en-US" dirty="0" err="1"/>
              <a:t>Vierte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4"/>
            <a:r>
              <a:rPr lang="en-US" dirty="0" err="1"/>
              <a:t>Fünfte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9103D7-9072-40EA-9B6C-88874DE6FD62}" type="datetime1">
              <a:rPr lang="de-DE" smtClean="0"/>
              <a:pPr/>
              <a:t>23.11.2022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A1F362D3-B2DC-4CA8-A796-06C773B3B99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00173"/>
            <a:ext cx="8229600" cy="506449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218918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18918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5992"/>
            <a:ext cx="3008313" cy="128588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428736"/>
            <a:ext cx="5111750" cy="469742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3500438"/>
            <a:ext cx="3008313" cy="26432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DE7DC8-A60F-4F24-A95D-2D3ACBDD2DA6}" type="datetime1">
              <a:rPr lang="de-DE" smtClean="0"/>
              <a:pPr/>
              <a:t>23.11.2022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8" descr="Bild3_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7950" y="115888"/>
            <a:ext cx="2444750" cy="1158875"/>
          </a:xfrm>
          <a:prstGeom prst="rect">
            <a:avLst/>
          </a:prstGeom>
          <a:noFill/>
        </p:spPr>
      </p:pic>
      <p:grpSp>
        <p:nvGrpSpPr>
          <p:cNvPr id="8" name="Group 9"/>
          <p:cNvGrpSpPr>
            <a:grpSpLocks noChangeAspect="1"/>
          </p:cNvGrpSpPr>
          <p:nvPr userDrawn="1"/>
        </p:nvGrpSpPr>
        <p:grpSpPr bwMode="auto">
          <a:xfrm>
            <a:off x="1331913" y="0"/>
            <a:ext cx="7812087" cy="461963"/>
            <a:chOff x="850" y="0"/>
            <a:chExt cx="4058" cy="254"/>
          </a:xfrm>
          <a:solidFill>
            <a:srgbClr val="009B77"/>
          </a:solidFill>
        </p:grpSpPr>
        <p:sp>
          <p:nvSpPr>
            <p:cNvPr id="9" name="Rectangle 10"/>
            <p:cNvSpPr>
              <a:spLocks noChangeAspect="1" noChangeArrowheads="1"/>
            </p:cNvSpPr>
            <p:nvPr userDrawn="1"/>
          </p:nvSpPr>
          <p:spPr bwMode="auto">
            <a:xfrm>
              <a:off x="850" y="0"/>
              <a:ext cx="2029" cy="25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" name="Rectangle 11"/>
            <p:cNvSpPr>
              <a:spLocks noChangeAspect="1" noChangeArrowheads="1"/>
            </p:cNvSpPr>
            <p:nvPr userDrawn="1"/>
          </p:nvSpPr>
          <p:spPr bwMode="auto">
            <a:xfrm>
              <a:off x="2879" y="0"/>
              <a:ext cx="2029" cy="254"/>
            </a:xfrm>
            <a:prstGeom prst="rect">
              <a:avLst/>
            </a:prstGeom>
            <a:solidFill>
              <a:srgbClr val="00556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1" name="Rectangle 16"/>
          <p:cNvSpPr txBox="1">
            <a:spLocks noChangeArrowheads="1"/>
          </p:cNvSpPr>
          <p:nvPr userDrawn="1"/>
        </p:nvSpPr>
        <p:spPr bwMode="auto">
          <a:xfrm>
            <a:off x="5273702" y="638159"/>
            <a:ext cx="351314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1200" b="1">
                <a:latin typeface="+mn-lt"/>
              </a:defRPr>
            </a:lvl1pPr>
          </a:lstStyle>
          <a:p>
            <a:r>
              <a:rPr lang="de-DE" b="0" dirty="0" smtClean="0">
                <a:latin typeface="Frutiger Next LT W1G" pitchFamily="34" charset="0"/>
              </a:rPr>
              <a:t>Fakultät für Medizin </a:t>
            </a:r>
          </a:p>
        </p:txBody>
      </p:sp>
      <p:sp>
        <p:nvSpPr>
          <p:cNvPr id="17" name="Textplatzhalter 16"/>
          <p:cNvSpPr>
            <a:spLocks noGrp="1"/>
          </p:cNvSpPr>
          <p:nvPr>
            <p:ph type="body" idx="1"/>
          </p:nvPr>
        </p:nvSpPr>
        <p:spPr>
          <a:xfrm>
            <a:off x="1285852" y="2428868"/>
            <a:ext cx="7500990" cy="4071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Textmasterformate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durch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Klicken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bearbeiten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utiger Next LT W1G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Zweite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Ebene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utiger Next LT W1G" pitchFamily="34" charset="0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Dritte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Ebene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utiger Next LT W1G" pitchFamily="34" charset="0"/>
              <a:ea typeface="+mn-ea"/>
              <a:cs typeface="+mn-cs"/>
            </a:endParaRP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Vierte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Ebene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utiger Next LT W1G" pitchFamily="34" charset="0"/>
              <a:ea typeface="+mn-ea"/>
              <a:cs typeface="+mn-cs"/>
            </a:endParaRPr>
          </a:p>
          <a:p>
            <a:pPr marL="20574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»"/>
              <a:tabLst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Fünfte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utiger Next LT W1G" pitchFamily="34" charset="0"/>
                <a:ea typeface="+mn-ea"/>
                <a:cs typeface="+mn-cs"/>
              </a:rPr>
              <a:t>Ebene</a:t>
            </a: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utiger Next LT W1G" pitchFamily="34" charset="0"/>
              <a:ea typeface="+mn-ea"/>
              <a:cs typeface="+mn-cs"/>
            </a:endParaRPr>
          </a:p>
        </p:txBody>
      </p:sp>
      <p:sp>
        <p:nvSpPr>
          <p:cNvPr id="18" name="Titelplatzhalter 17"/>
          <p:cNvSpPr>
            <a:spLocks noGrp="1"/>
          </p:cNvSpPr>
          <p:nvPr>
            <p:ph type="title"/>
          </p:nvPr>
        </p:nvSpPr>
        <p:spPr>
          <a:xfrm>
            <a:off x="1285852" y="1714488"/>
            <a:ext cx="7500990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6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600" b="1" kern="1200">
          <a:solidFill>
            <a:schemeClr val="tx1"/>
          </a:solidFill>
          <a:latin typeface="Frutiger Next LT W1G" pitchFamily="34" charset="0"/>
          <a:ea typeface="+mj-ea"/>
          <a:cs typeface="+mj-cs"/>
        </a:defRPr>
      </a:lvl1pPr>
    </p:titleStyle>
    <p:bodyStyle>
      <a:lvl1pPr marL="342900" marR="0" indent="-3429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34" charset="0"/>
        <a:buNone/>
        <a:tabLst/>
        <a:defRPr sz="2800" b="1" kern="1200">
          <a:solidFill>
            <a:schemeClr val="tx1"/>
          </a:solidFill>
          <a:latin typeface="Frutiger Next LT W1G" pitchFamily="34" charset="0"/>
          <a:ea typeface="+mn-ea"/>
          <a:cs typeface="+mn-cs"/>
        </a:defRPr>
      </a:lvl1pPr>
      <a:lvl2pPr marL="742950" marR="0" indent="-28575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34" charset="0"/>
        <a:buNone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marR="0" indent="-2286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marR="0" indent="-2286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34" charset="0"/>
        <a:buChar char="–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marR="0" indent="-2286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34" charset="0"/>
        <a:buChar char="»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1"/>
          </p:nvPr>
        </p:nvSpPr>
        <p:spPr>
          <a:xfrm>
            <a:off x="611560" y="548680"/>
            <a:ext cx="7920880" cy="1444720"/>
          </a:xfrm>
        </p:spPr>
        <p:txBody>
          <a:bodyPr/>
          <a:lstStyle/>
          <a:p>
            <a:pPr marL="0" indent="0"/>
            <a:r>
              <a:rPr lang="de-DE" sz="2000" dirty="0" smtClean="0"/>
              <a:t>Bericht zum </a:t>
            </a:r>
            <a:r>
              <a:rPr lang="de-DE" sz="2000" dirty="0" err="1" smtClean="0"/>
              <a:t>Clinician</a:t>
            </a:r>
            <a:r>
              <a:rPr lang="de-DE" sz="2000" dirty="0" smtClean="0"/>
              <a:t>-Scientist-Programm im </a:t>
            </a:r>
            <a:r>
              <a:rPr lang="de-DE" sz="2000" dirty="0"/>
              <a:t>Rahmen der Regensburger Forschungsförderung in der Medizin (</a:t>
            </a:r>
            <a:r>
              <a:rPr lang="de-DE" sz="2000" dirty="0" err="1"/>
              <a:t>ReForM</a:t>
            </a:r>
            <a:r>
              <a:rPr lang="de-DE" sz="2000" dirty="0" smtClean="0"/>
              <a:t>) - </a:t>
            </a:r>
            <a:r>
              <a:rPr lang="de-DE" sz="2000" dirty="0"/>
              <a:t>Baustein </a:t>
            </a:r>
            <a:r>
              <a:rPr lang="de-DE" sz="2000" dirty="0" smtClean="0"/>
              <a:t>C</a:t>
            </a:r>
            <a:endParaRPr lang="de-DE" sz="20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611856" y="1988840"/>
            <a:ext cx="6072198" cy="1512168"/>
          </a:xfrm>
        </p:spPr>
        <p:txBody>
          <a:bodyPr/>
          <a:lstStyle/>
          <a:p>
            <a:pPr marL="0" indent="0"/>
            <a:r>
              <a:rPr lang="de-DE" dirty="0" smtClean="0"/>
              <a:t>Name</a:t>
            </a:r>
          </a:p>
          <a:p>
            <a:pPr marL="0" indent="0"/>
            <a:r>
              <a:rPr lang="de-DE" dirty="0" smtClean="0"/>
              <a:t>Titel</a:t>
            </a:r>
          </a:p>
          <a:p>
            <a:pPr marL="0" indent="0"/>
            <a:r>
              <a:rPr lang="de-DE" dirty="0" smtClean="0"/>
              <a:t>Klinischer Mentor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62D3-B2DC-4CA8-A796-06C773B3B993}" type="slidenum">
              <a:rPr lang="de-DE" sz="1100" smtClean="0">
                <a:latin typeface="Frutiger Next LT W1G" pitchFamily="34" charset="0"/>
              </a:rPr>
              <a:pPr/>
              <a:t>2</a:t>
            </a:fld>
            <a:endParaRPr lang="de-DE" sz="1100" dirty="0">
              <a:latin typeface="Frutiger Next LT W1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Bildschirmpräsentation (4:3)</PresentationFormat>
  <Paragraphs>7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Frutiger Next LT W1G</vt:lpstr>
      <vt:lpstr>Larissa-Design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LocalAdmin</dc:creator>
  <cp:lastModifiedBy>user</cp:lastModifiedBy>
  <cp:revision>214</cp:revision>
  <dcterms:modified xsi:type="dcterms:W3CDTF">2022-11-23T10:34:34Z</dcterms:modified>
</cp:coreProperties>
</file>