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4B51"/>
    <a:srgbClr val="A46674"/>
    <a:srgbClr val="00556A"/>
    <a:srgbClr val="0087B2"/>
    <a:srgbClr val="008993"/>
    <a:srgbClr val="009B77"/>
    <a:srgbClr val="4FB800"/>
    <a:srgbClr val="CDD30F"/>
    <a:srgbClr val="ECBC00"/>
    <a:srgbClr val="AEA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1" autoAdjust="0"/>
    <p:restoredTop sz="94675" autoAdjust="0"/>
  </p:normalViewPr>
  <p:slideViewPr>
    <p:cSldViewPr>
      <p:cViewPr>
        <p:scale>
          <a:sx n="66" d="100"/>
          <a:sy n="66" d="100"/>
        </p:scale>
        <p:origin x="128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B7780-B50B-474C-85C6-0B4009B6F014}" type="datetimeFigureOut">
              <a:rPr lang="de-DE" smtClean="0"/>
              <a:pPr/>
              <a:t>25.10.2024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DEED9-C1BB-4DBE-A071-13CC6F6B90F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FB102-D3AF-431C-A902-ADE5B2A48608}" type="datetimeFigureOut">
              <a:rPr lang="de-DE" smtClean="0"/>
              <a:pPr/>
              <a:t>25.10.2024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1E745-E753-4EB9-8485-6560CD204B3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2" name="Rectangle 16"/>
          <p:cNvSpPr txBox="1">
            <a:spLocks noChangeArrowheads="1"/>
          </p:cNvSpPr>
          <p:nvPr userDrawn="1"/>
        </p:nvSpPr>
        <p:spPr bwMode="auto">
          <a:xfrm>
            <a:off x="5273702" y="692150"/>
            <a:ext cx="32273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>
              <a:lnSpc>
                <a:spcPts val="1200"/>
              </a:lnSpc>
              <a:defRPr sz="1200" b="1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Max Mustermann</a:t>
            </a:r>
            <a:b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Referat Kommunikation &amp; Marketing </a:t>
            </a:r>
            <a:b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Verwaltung</a:t>
            </a:r>
          </a:p>
        </p:txBody>
      </p:sp>
      <p:grpSp>
        <p:nvGrpSpPr>
          <p:cNvPr id="13" name="Group 27"/>
          <p:cNvGrpSpPr>
            <a:grpSpLocks/>
          </p:cNvGrpSpPr>
          <p:nvPr userDrawn="1"/>
        </p:nvGrpSpPr>
        <p:grpSpPr bwMode="auto">
          <a:xfrm>
            <a:off x="0" y="1"/>
            <a:ext cx="9144000" cy="6858000"/>
            <a:chOff x="0" y="0"/>
            <a:chExt cx="5760" cy="4320"/>
          </a:xfrm>
        </p:grpSpPr>
        <p:pic>
          <p:nvPicPr>
            <p:cNvPr id="14" name="Picture 25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007"/>
              <a:ext cx="3065" cy="1313"/>
            </a:xfrm>
            <a:prstGeom prst="rect">
              <a:avLst/>
            </a:prstGeom>
            <a:noFill/>
          </p:spPr>
        </p:pic>
        <p:sp>
          <p:nvSpPr>
            <p:cNvPr id="15" name="Rectangle 15"/>
            <p:cNvSpPr>
              <a:spLocks noChangeArrowheads="1"/>
            </p:cNvSpPr>
            <p:nvPr userDrawn="1"/>
          </p:nvSpPr>
          <p:spPr bwMode="auto">
            <a:xfrm>
              <a:off x="2" y="0"/>
              <a:ext cx="5758" cy="28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Rechteck 15"/>
          <p:cNvSpPr/>
          <p:nvPr userDrawn="1"/>
        </p:nvSpPr>
        <p:spPr>
          <a:xfrm>
            <a:off x="3143240" y="4572008"/>
            <a:ext cx="6000760" cy="928694"/>
          </a:xfrm>
          <a:prstGeom prst="rect">
            <a:avLst/>
          </a:prstGeom>
          <a:solidFill>
            <a:srgbClr val="724B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071842" y="2357430"/>
            <a:ext cx="5892646" cy="5000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2800" baseline="0">
                <a:latin typeface="Verdana" pitchFamily="34" charset="0"/>
              </a:defRPr>
            </a:lvl1pPr>
          </a:lstStyle>
          <a:p>
            <a:pPr lvl="0"/>
            <a:r>
              <a:rPr lang="de-DE" dirty="0"/>
              <a:t>Writing Center</a:t>
            </a:r>
          </a:p>
        </p:txBody>
      </p:sp>
      <p:sp>
        <p:nvSpPr>
          <p:cNvPr id="24" name="Textplatzhalt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3071802" y="2857496"/>
            <a:ext cx="5892686" cy="5000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3071813" y="3565525"/>
            <a:ext cx="6072187" cy="124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latin typeface="Verdana" pitchFamily="34" charset="0"/>
              </a:rPr>
              <a:t>Max Mustermann</a:t>
            </a:r>
            <a:br>
              <a:rPr lang="de-DE" dirty="0">
                <a:latin typeface="Verdana" pitchFamily="34" charset="0"/>
              </a:rPr>
            </a:br>
            <a:r>
              <a:rPr lang="de-DE" dirty="0">
                <a:latin typeface="Verdana" pitchFamily="34" charset="0"/>
              </a:rPr>
              <a:t>Funktion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dirty="0">
                <a:latin typeface="Verdana" pitchFamily="34" charset="0"/>
              </a:rPr>
              <a:t>ZENTRUM FÜR SPRACHE UND KOMMUNIKATION</a:t>
            </a:r>
          </a:p>
          <a:p>
            <a:pPr>
              <a:defRPr/>
            </a:pPr>
            <a:endParaRPr lang="de-DE" dirty="0">
              <a:latin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332000" y="1501200"/>
            <a:ext cx="7188200" cy="696912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>
          <a:xfrm>
            <a:off x="1331640" y="2340000"/>
            <a:ext cx="7200800" cy="396044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0" baseline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1500173"/>
            <a:ext cx="7355160" cy="50644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31640" y="2340000"/>
            <a:ext cx="3600400" cy="4032448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 sz="20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76056" y="2340000"/>
            <a:ext cx="3610744" cy="4032448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 sz="2000" b="0" baseline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3872" y="2130425"/>
            <a:ext cx="7198568" cy="14700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3933056"/>
            <a:ext cx="7272808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1501200"/>
            <a:ext cx="3008313" cy="95842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31640" y="2731244"/>
            <a:ext cx="3008313" cy="33620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"/>
          </p:nvPr>
        </p:nvSpPr>
        <p:spPr>
          <a:xfrm>
            <a:off x="4499992" y="1501200"/>
            <a:ext cx="3744416" cy="4592096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 sz="2400" b="1">
                <a:latin typeface="Verdana" pitchFamily="34" charset="0"/>
              </a:defRPr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 descr="Bild3_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950" y="115888"/>
            <a:ext cx="2444750" cy="1158875"/>
          </a:xfrm>
          <a:prstGeom prst="rect">
            <a:avLst/>
          </a:prstGeom>
          <a:noFill/>
        </p:spPr>
      </p:pic>
      <p:sp>
        <p:nvSpPr>
          <p:cNvPr id="9" name="Rectangle 10"/>
          <p:cNvSpPr>
            <a:spLocks noChangeAspect="1" noChangeArrowheads="1"/>
          </p:cNvSpPr>
          <p:nvPr userDrawn="1"/>
        </p:nvSpPr>
        <p:spPr bwMode="auto">
          <a:xfrm>
            <a:off x="1331913" y="0"/>
            <a:ext cx="3906044" cy="46196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Rectangle 11"/>
          <p:cNvSpPr>
            <a:spLocks noChangeAspect="1" noChangeArrowheads="1"/>
          </p:cNvSpPr>
          <p:nvPr userDrawn="1"/>
        </p:nvSpPr>
        <p:spPr bwMode="auto">
          <a:xfrm>
            <a:off x="5237957" y="0"/>
            <a:ext cx="3906044" cy="461963"/>
          </a:xfrm>
          <a:prstGeom prst="rect">
            <a:avLst/>
          </a:prstGeom>
          <a:solidFill>
            <a:srgbClr val="724B5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Rectangle 16"/>
          <p:cNvSpPr txBox="1">
            <a:spLocks noChangeArrowheads="1"/>
          </p:cNvSpPr>
          <p:nvPr userDrawn="1"/>
        </p:nvSpPr>
        <p:spPr bwMode="auto">
          <a:xfrm>
            <a:off x="5273675" y="549275"/>
            <a:ext cx="3690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lnSpc>
                <a:spcPts val="1200"/>
              </a:lnSpc>
              <a:defRPr sz="1200" b="1">
                <a:latin typeface="+mn-lt"/>
              </a:defRPr>
            </a:lvl1pPr>
          </a:lstStyle>
          <a:p>
            <a:pPr>
              <a:lnSpc>
                <a:spcPct val="100000"/>
              </a:lnSpc>
              <a:spcAft>
                <a:spcPts val="300"/>
              </a:spcAft>
              <a:defRPr/>
            </a:pPr>
            <a:r>
              <a:rPr lang="de-DE" b="0" dirty="0">
                <a:latin typeface="Verdana" pitchFamily="34" charset="0"/>
              </a:rPr>
              <a:t>Schreibzentrum | Writing Center</a:t>
            </a:r>
          </a:p>
          <a:p>
            <a:pPr>
              <a:lnSpc>
                <a:spcPct val="100000"/>
              </a:lnSpc>
              <a:spcAft>
                <a:spcPts val="300"/>
              </a:spcAft>
              <a:defRPr/>
            </a:pPr>
            <a:r>
              <a:rPr lang="de-DE" sz="1000" dirty="0">
                <a:latin typeface="Verdana" pitchFamily="34" charset="0"/>
              </a:rPr>
              <a:t>ZENTRUM FÜR SPRACHE UND KOMMUNIKATION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D4B4B66-D606-6CA3-FC88-1AED2ED07AAB}"/>
              </a:ext>
            </a:extLst>
          </p:cNvPr>
          <p:cNvSpPr txBox="1"/>
          <p:nvPr userDrawn="1"/>
        </p:nvSpPr>
        <p:spPr>
          <a:xfrm>
            <a:off x="352672" y="6434335"/>
            <a:ext cx="7891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Homepage: www.uni-regensburg.de/zentrum-sprache-kommunikation/schreibberatung/schreibzentrum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None/>
        <a:tabLst/>
        <a:defRPr sz="1600" b="1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–"/>
        <a:tabLst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»"/>
        <a:tabLst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4E5756A-5B80-D36B-E90D-0EE5FB556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16" y="1844824"/>
            <a:ext cx="7915767" cy="384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25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0B9310-A771-CEF8-5603-793A739CE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873AE49-C69E-A94E-A2D2-F2802BBEB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00" y="1340768"/>
            <a:ext cx="8138065" cy="352839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6D35B31-D267-6C0E-2570-DA934B3C7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21088"/>
            <a:ext cx="1723757" cy="214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23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D73DC7F-46E5-AFB1-0C72-CC6ED11B0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12776"/>
            <a:ext cx="7200800" cy="50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8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10CDD17-65F5-32A7-198F-B60B9E039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35" y="1484784"/>
            <a:ext cx="7566929" cy="163976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1979A9E-6951-BCD6-4D5E-038323428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35" y="3212976"/>
            <a:ext cx="7831771" cy="192719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9620CF1-1D4A-96EA-24F4-9045AC901DBE}"/>
              </a:ext>
            </a:extLst>
          </p:cNvPr>
          <p:cNvSpPr txBox="1"/>
          <p:nvPr/>
        </p:nvSpPr>
        <p:spPr>
          <a:xfrm>
            <a:off x="809687" y="5359827"/>
            <a:ext cx="6336704" cy="92333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 latinLnBrk="0"/>
            <a:r>
              <a:rPr lang="de-DE" dirty="0"/>
              <a:t>Alle Kurse und Workshops auf GRIPS:</a:t>
            </a:r>
            <a:r>
              <a:rPr lang="de-DE" u="sng" dirty="0"/>
              <a:t> </a:t>
            </a:r>
          </a:p>
          <a:p>
            <a:pPr algn="l" latinLnBrk="0"/>
            <a:r>
              <a:rPr lang="de-DE" dirty="0">
                <a:solidFill>
                  <a:srgbClr val="212529"/>
                </a:solidFill>
                <a:latin typeface="Lucida Grande"/>
              </a:rPr>
              <a:t>&gt;&gt; Zentrum für Sprache und Kommunikation (ZSK) </a:t>
            </a:r>
          </a:p>
          <a:p>
            <a:pPr algn="l" latinLnBrk="0"/>
            <a:r>
              <a:rPr lang="de-DE" u="none" strike="noStrike" dirty="0">
                <a:solidFill>
                  <a:srgbClr val="212529"/>
                </a:solidFill>
                <a:latin typeface="Lucida Grande"/>
              </a:rPr>
              <a:t>&gt;&gt; </a:t>
            </a:r>
            <a:r>
              <a:rPr lang="de-DE" dirty="0">
                <a:solidFill>
                  <a:srgbClr val="212529"/>
                </a:solidFill>
                <a:effectLst/>
                <a:latin typeface="Lucida Grande"/>
              </a:rPr>
              <a:t>Schriftliche Kommunikation und Schreibberatung (</a:t>
            </a:r>
            <a:r>
              <a:rPr lang="de-DE" dirty="0" err="1">
                <a:solidFill>
                  <a:srgbClr val="212529"/>
                </a:solidFill>
                <a:effectLst/>
                <a:latin typeface="Lucida Grande"/>
              </a:rPr>
              <a:t>SKuS</a:t>
            </a:r>
            <a:r>
              <a:rPr lang="de-DE" dirty="0">
                <a:solidFill>
                  <a:srgbClr val="212529"/>
                </a:solidFill>
                <a:effectLst/>
                <a:latin typeface="Lucida Grande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3192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3FB4805-7C94-0510-B8AB-6E08475EE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5" y="1484784"/>
            <a:ext cx="7510917" cy="18002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B89C484-62BA-B47D-16BE-6669B8B11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778" y="3283731"/>
            <a:ext cx="7726418" cy="208948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C030D95-01F6-DC13-2C1C-2E892B57101D}"/>
              </a:ext>
            </a:extLst>
          </p:cNvPr>
          <p:cNvSpPr txBox="1"/>
          <p:nvPr/>
        </p:nvSpPr>
        <p:spPr>
          <a:xfrm>
            <a:off x="899592" y="5375535"/>
            <a:ext cx="6336704" cy="92333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 latinLnBrk="0"/>
            <a:r>
              <a:rPr lang="de-DE" dirty="0"/>
              <a:t>Alle Kurse und Workshops auf GRIPS:</a:t>
            </a:r>
            <a:r>
              <a:rPr lang="de-DE" u="sng" dirty="0"/>
              <a:t> </a:t>
            </a:r>
          </a:p>
          <a:p>
            <a:pPr algn="l" latinLnBrk="0"/>
            <a:r>
              <a:rPr lang="de-DE" dirty="0">
                <a:solidFill>
                  <a:srgbClr val="212529"/>
                </a:solidFill>
                <a:latin typeface="Lucida Grande"/>
              </a:rPr>
              <a:t>&gt;&gt; Zentrum für Sprache und Kommunikation (ZSK) </a:t>
            </a:r>
          </a:p>
          <a:p>
            <a:pPr algn="l" latinLnBrk="0"/>
            <a:r>
              <a:rPr lang="de-DE" u="none" strike="noStrike" dirty="0">
                <a:solidFill>
                  <a:srgbClr val="212529"/>
                </a:solidFill>
                <a:latin typeface="Lucida Grande"/>
              </a:rPr>
              <a:t>&gt;&gt; </a:t>
            </a:r>
            <a:r>
              <a:rPr lang="de-DE" dirty="0">
                <a:solidFill>
                  <a:srgbClr val="212529"/>
                </a:solidFill>
                <a:effectLst/>
                <a:latin typeface="Lucida Grande"/>
              </a:rPr>
              <a:t>Schriftliche Kommunikation und Schreibberatung (</a:t>
            </a:r>
            <a:r>
              <a:rPr lang="de-DE" dirty="0" err="1">
                <a:solidFill>
                  <a:srgbClr val="212529"/>
                </a:solidFill>
                <a:effectLst/>
                <a:latin typeface="Lucida Grande"/>
              </a:rPr>
              <a:t>SKuS</a:t>
            </a:r>
            <a:r>
              <a:rPr lang="de-DE" dirty="0">
                <a:solidFill>
                  <a:srgbClr val="212529"/>
                </a:solidFill>
                <a:effectLst/>
                <a:latin typeface="Lucida Grande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4951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7F4AC8-64CE-458D-27E1-EC69C342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533986E-7893-AD4B-B2CC-8236EA4EC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42" y="1424200"/>
            <a:ext cx="8056730" cy="304679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42FCB04-7768-9D93-90CE-0F4810364753}"/>
              </a:ext>
            </a:extLst>
          </p:cNvPr>
          <p:cNvSpPr txBox="1"/>
          <p:nvPr/>
        </p:nvSpPr>
        <p:spPr>
          <a:xfrm>
            <a:off x="827584" y="4972135"/>
            <a:ext cx="6336704" cy="92333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 latinLnBrk="0"/>
            <a:r>
              <a:rPr lang="de-DE" dirty="0"/>
              <a:t>Alle Kurse und Workshops auf GRIPS:</a:t>
            </a:r>
            <a:r>
              <a:rPr lang="de-DE" u="sng" dirty="0"/>
              <a:t> </a:t>
            </a:r>
          </a:p>
          <a:p>
            <a:pPr algn="l" latinLnBrk="0"/>
            <a:r>
              <a:rPr lang="de-DE" dirty="0">
                <a:solidFill>
                  <a:srgbClr val="212529"/>
                </a:solidFill>
                <a:latin typeface="Lucida Grande"/>
              </a:rPr>
              <a:t>&gt;&gt; Zentrum für Sprache und Kommunikation (ZSK) </a:t>
            </a:r>
          </a:p>
          <a:p>
            <a:pPr algn="l" latinLnBrk="0"/>
            <a:r>
              <a:rPr lang="de-DE" u="none" strike="noStrike" dirty="0">
                <a:solidFill>
                  <a:srgbClr val="212529"/>
                </a:solidFill>
                <a:latin typeface="Lucida Grande"/>
              </a:rPr>
              <a:t>&gt;&gt; </a:t>
            </a:r>
            <a:r>
              <a:rPr lang="de-DE" dirty="0">
                <a:solidFill>
                  <a:srgbClr val="212529"/>
                </a:solidFill>
                <a:effectLst/>
                <a:latin typeface="Lucida Grande"/>
              </a:rPr>
              <a:t>Schriftliche Kommunikation und Schreibberatung (</a:t>
            </a:r>
            <a:r>
              <a:rPr lang="de-DE" dirty="0" err="1">
                <a:solidFill>
                  <a:srgbClr val="212529"/>
                </a:solidFill>
                <a:effectLst/>
                <a:latin typeface="Lucida Grande"/>
              </a:rPr>
              <a:t>SKuS</a:t>
            </a:r>
            <a:r>
              <a:rPr lang="de-DE" dirty="0">
                <a:solidFill>
                  <a:srgbClr val="212529"/>
                </a:solidFill>
                <a:effectLst/>
                <a:latin typeface="Lucida Grande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05518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331FC5-46DC-9893-8A7B-B779F6AE5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9DF1F1D-CD8F-9278-D6B8-94CB8769D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12776"/>
            <a:ext cx="7947995" cy="316835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F162A58-09B0-8AC8-62A5-F1595C62A81C}"/>
              </a:ext>
            </a:extLst>
          </p:cNvPr>
          <p:cNvSpPr txBox="1"/>
          <p:nvPr/>
        </p:nvSpPr>
        <p:spPr>
          <a:xfrm>
            <a:off x="827584" y="4972135"/>
            <a:ext cx="6336704" cy="92333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 latinLnBrk="0"/>
            <a:r>
              <a:rPr lang="de-DE" dirty="0"/>
              <a:t>Alle Kurse und Workshops auf GRIPS:</a:t>
            </a:r>
            <a:r>
              <a:rPr lang="de-DE" u="sng" dirty="0"/>
              <a:t> </a:t>
            </a:r>
          </a:p>
          <a:p>
            <a:pPr algn="l" latinLnBrk="0"/>
            <a:r>
              <a:rPr lang="de-DE" dirty="0">
                <a:solidFill>
                  <a:srgbClr val="212529"/>
                </a:solidFill>
                <a:latin typeface="Lucida Grande"/>
              </a:rPr>
              <a:t>&gt;&gt; Zentrum für Sprache und Kommunikation (ZSK) </a:t>
            </a:r>
          </a:p>
          <a:p>
            <a:pPr algn="l" latinLnBrk="0"/>
            <a:r>
              <a:rPr lang="de-DE" u="none" strike="noStrike" dirty="0">
                <a:solidFill>
                  <a:srgbClr val="212529"/>
                </a:solidFill>
                <a:latin typeface="Lucida Grande"/>
              </a:rPr>
              <a:t>&gt;&gt; </a:t>
            </a:r>
            <a:r>
              <a:rPr lang="de-DE" dirty="0">
                <a:solidFill>
                  <a:srgbClr val="212529"/>
                </a:solidFill>
                <a:effectLst/>
                <a:latin typeface="Lucida Grande"/>
              </a:rPr>
              <a:t>Schriftliche Kommunikation und Schreibberatung (</a:t>
            </a:r>
            <a:r>
              <a:rPr lang="de-DE" dirty="0" err="1">
                <a:solidFill>
                  <a:srgbClr val="212529"/>
                </a:solidFill>
                <a:effectLst/>
                <a:latin typeface="Lucida Grande"/>
              </a:rPr>
              <a:t>SKuS</a:t>
            </a:r>
            <a:r>
              <a:rPr lang="de-DE" dirty="0">
                <a:solidFill>
                  <a:srgbClr val="212529"/>
                </a:solidFill>
                <a:effectLst/>
                <a:latin typeface="Lucida Grande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24298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1167921-561D-841F-F9BD-1973DD7D4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320702"/>
            <a:ext cx="8059267" cy="286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3157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Bildschirmpräsentation (4:3)</PresentationFormat>
  <Paragraphs>12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Lucida Grande</vt:lpstr>
      <vt:lpstr>Arial</vt:lpstr>
      <vt:lpstr>Calibri</vt:lpstr>
      <vt:lpstr>Verdana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cp:lastModifiedBy>Hedwig Charlotte Richter</cp:lastModifiedBy>
  <cp:revision>80</cp:revision>
  <dcterms:modified xsi:type="dcterms:W3CDTF">2024-10-25T11:52:18Z</dcterms:modified>
</cp:coreProperties>
</file>