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0" r:id="rId1"/>
  </p:sldMasterIdLst>
  <p:sldIdLst>
    <p:sldId id="262" r:id="rId2"/>
  </p:sldIdLst>
  <p:sldSz cx="12192000" cy="6858000"/>
  <p:notesSz cx="6877050" cy="1000125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F0801B9-3FD3-43EC-A504-02BEC4CD3A9E}" v="269" dt="2021-05-07T08:34:12.60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81" autoAdjust="0"/>
    <p:restoredTop sz="94660"/>
  </p:normalViewPr>
  <p:slideViewPr>
    <p:cSldViewPr snapToGrid="0">
      <p:cViewPr varScale="1">
        <p:scale>
          <a:sx n="159" d="100"/>
          <a:sy n="159" d="100"/>
        </p:scale>
        <p:origin x="156" y="13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42000"/>
                    <a:hueMod val="42000"/>
                    <a:satMod val="124000"/>
                    <a:lumMod val="62000"/>
                  </a:schemeClr>
                  <a:schemeClr val="dk2">
                    <a:tint val="96000"/>
                    <a:satMod val="130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Oval 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Oval 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Oval 10"/>
            <p:cNvSpPr/>
            <p:nvPr/>
          </p:nvSpPr>
          <p:spPr>
            <a:xfrm>
              <a:off x="7999412" y="1587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4000"/>
                  </a:schemeClr>
                </a:gs>
                <a:gs pos="73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1000"/>
                  </a:schemeClr>
                </a:gs>
                <a:gs pos="75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8609012" y="5865239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0000"/>
                  </a:schemeClr>
                </a:gs>
                <a:gs pos="66000">
                  <a:schemeClr val="accent1">
                    <a:lumMod val="60000"/>
                    <a:lumOff val="40000"/>
                    <a:alpha val="0"/>
                  </a:schemeClr>
                </a:gs>
                <a:gs pos="31000">
                  <a:schemeClr val="accent1">
                    <a:lumMod val="60000"/>
                    <a:lumOff val="40000"/>
                    <a:alpha val="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/>
              <a:t>Master-Untertitelformat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10176279" y="1792223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/>
                </a:solidFill>
              </a:defRPr>
            </a:lvl1pPr>
          </a:lstStyle>
          <a:p>
            <a:fld id="{A97EA7AD-05AD-41E0-A8F9-CCA4B8BF9774}" type="datetimeFigureOut">
              <a:rPr lang="de-DE" smtClean="0"/>
              <a:t>07.01.2026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8963575" y="3226820"/>
            <a:ext cx="3859795" cy="304801"/>
          </a:xfrm>
        </p:spPr>
        <p:txBody>
          <a:bodyPr anchor="b"/>
          <a:lstStyle>
            <a:lvl1pPr>
              <a:defRPr b="0" i="0">
                <a:solidFill>
                  <a:schemeClr val="bg1"/>
                </a:solidFill>
              </a:defRPr>
            </a:lvl1pPr>
          </a:lstStyle>
          <a:p>
            <a:endParaRPr lang="de-DE"/>
          </a:p>
        </p:txBody>
      </p:sp>
      <p:sp>
        <p:nvSpPr>
          <p:cNvPr id="17" name="Rectangle 16"/>
          <p:cNvSpPr/>
          <p:nvPr/>
        </p:nvSpPr>
        <p:spPr>
          <a:xfrm>
            <a:off x="10443728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1008" y="292608"/>
            <a:ext cx="838199" cy="767687"/>
          </a:xfrm>
        </p:spPr>
        <p:txBody>
          <a:bodyPr/>
          <a:lstStyle>
            <a:lvl1pPr>
              <a:defRPr sz="2800" b="0" i="0"/>
            </a:lvl1pPr>
          </a:lstStyle>
          <a:p>
            <a:fld id="{FB65A721-29C1-4D6C-A66C-7CA330AACF4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185639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abild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42000"/>
                    <a:hueMod val="42000"/>
                    <a:satMod val="124000"/>
                    <a:lumMod val="62000"/>
                  </a:schemeClr>
                  <a:schemeClr val="dk2">
                    <a:tint val="96000"/>
                    <a:satMod val="130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7999412" y="1587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4000"/>
                  </a:schemeClr>
                </a:gs>
                <a:gs pos="73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1000"/>
                  </a:schemeClr>
                </a:gs>
                <a:gs pos="75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5239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0000"/>
                  </a:schemeClr>
                </a:gs>
                <a:gs pos="66000">
                  <a:schemeClr val="accent1">
                    <a:lumMod val="60000"/>
                    <a:lumOff val="40000"/>
                    <a:alpha val="0"/>
                  </a:schemeClr>
                </a:gs>
                <a:gs pos="31000">
                  <a:schemeClr val="accent1">
                    <a:lumMod val="60000"/>
                    <a:lumOff val="40000"/>
                    <a:alpha val="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965945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6" y="5532683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7EA7AD-05AD-41E0-A8F9-CCA4B8BF9774}" type="datetimeFigureOut">
              <a:rPr lang="de-DE" smtClean="0"/>
              <a:t>07.01.2026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13" name="Rectangle 12"/>
          <p:cNvSpPr/>
          <p:nvPr/>
        </p:nvSpPr>
        <p:spPr>
          <a:xfrm>
            <a:off x="10443728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65A721-29C1-4D6C-A66C-7CA330AACF4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842472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 und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0" name="Rectangle 9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42000"/>
                    <a:hueMod val="42000"/>
                    <a:satMod val="124000"/>
                    <a:lumMod val="62000"/>
                  </a:schemeClr>
                  <a:schemeClr val="dk2">
                    <a:tint val="96000"/>
                    <a:satMod val="130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Oval 10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7999412" y="1587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4000"/>
                  </a:schemeClr>
                </a:gs>
                <a:gs pos="73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1000"/>
                  </a:schemeClr>
                </a:gs>
                <a:gs pos="75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5239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0000"/>
                  </a:schemeClr>
                </a:gs>
                <a:gs pos="66000">
                  <a:schemeClr val="accent1">
                    <a:lumMod val="60000"/>
                    <a:lumOff val="40000"/>
                    <a:alpha val="0"/>
                  </a:schemeClr>
                </a:gs>
                <a:gs pos="31000">
                  <a:schemeClr val="accent1">
                    <a:lumMod val="60000"/>
                    <a:lumOff val="40000"/>
                    <a:alpha val="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9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063416"/>
            <a:ext cx="8825659" cy="1379755"/>
          </a:xfrm>
        </p:spPr>
        <p:txBody>
          <a:bodyPr anchor="ctr"/>
          <a:lstStyle>
            <a:lvl1pPr>
              <a:defRPr sz="40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7EA7AD-05AD-41E0-A8F9-CCA4B8BF9774}" type="datetimeFigureOut">
              <a:rPr lang="de-DE" smtClean="0"/>
              <a:t>07.01.2026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13" name="Rectangle 12"/>
          <p:cNvSpPr/>
          <p:nvPr/>
        </p:nvSpPr>
        <p:spPr>
          <a:xfrm>
            <a:off x="10443728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65A721-29C1-4D6C-A66C-7CA330AACF4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6737011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Zitat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6" name="Rectangle 15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42000"/>
                    <a:hueMod val="42000"/>
                    <a:satMod val="124000"/>
                    <a:lumMod val="62000"/>
                  </a:schemeClr>
                  <a:schemeClr val="dk2">
                    <a:tint val="96000"/>
                    <a:satMod val="130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1587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4000"/>
                  </a:schemeClr>
                </a:gs>
                <a:gs pos="73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1000"/>
                  </a:schemeClr>
                </a:gs>
                <a:gs pos="75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8609012" y="5865239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0000"/>
                  </a:schemeClr>
                </a:gs>
                <a:gs pos="66000">
                  <a:schemeClr val="accent1">
                    <a:lumMod val="60000"/>
                    <a:lumOff val="40000"/>
                    <a:alpha val="0"/>
                  </a:schemeClr>
                </a:gs>
                <a:gs pos="31000">
                  <a:schemeClr val="accent1">
                    <a:lumMod val="60000"/>
                    <a:lumOff val="40000"/>
                    <a:alpha val="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1" name="TextBox 10"/>
          <p:cNvSpPr txBox="1"/>
          <p:nvPr/>
        </p:nvSpPr>
        <p:spPr bwMode="gray">
          <a:xfrm>
            <a:off x="898295" y="603589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sz="9600" dirty="0"/>
              <a:t>“</a:t>
            </a:r>
          </a:p>
        </p:txBody>
      </p:sp>
      <p:sp>
        <p:nvSpPr>
          <p:cNvPr id="13" name="TextBox 12"/>
          <p:cNvSpPr txBox="1"/>
          <p:nvPr/>
        </p:nvSpPr>
        <p:spPr bwMode="gray">
          <a:xfrm>
            <a:off x="9705137" y="2613787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sz="9600" dirty="0"/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980517"/>
            <a:ext cx="8460983" cy="2705034"/>
          </a:xfrm>
        </p:spPr>
        <p:txBody>
          <a:bodyPr anchor="ctr"/>
          <a:lstStyle>
            <a:lvl1pPr>
              <a:defRPr sz="40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86515"/>
            <a:ext cx="7725772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/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14393"/>
            <a:ext cx="8825659" cy="1012664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7EA7AD-05AD-41E0-A8F9-CCA4B8BF9774}" type="datetimeFigureOut">
              <a:rPr lang="de-DE" smtClean="0"/>
              <a:t>07.01.2026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24" name="Rectangle 23"/>
          <p:cNvSpPr/>
          <p:nvPr/>
        </p:nvSpPr>
        <p:spPr>
          <a:xfrm>
            <a:off x="10443728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65A721-29C1-4D6C-A66C-7CA330AACF4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689166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nskar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0" name="Rectangle 9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42000"/>
                    <a:hueMod val="42000"/>
                    <a:satMod val="124000"/>
                    <a:lumMod val="62000"/>
                  </a:schemeClr>
                  <a:schemeClr val="dk2">
                    <a:tint val="96000"/>
                    <a:satMod val="130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Oval 10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7999412" y="1587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4000"/>
                  </a:schemeClr>
                </a:gs>
                <a:gs pos="73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1000"/>
                  </a:schemeClr>
                </a:gs>
                <a:gs pos="75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5239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0000"/>
                  </a:schemeClr>
                </a:gs>
                <a:gs pos="66000">
                  <a:schemeClr val="accent1">
                    <a:lumMod val="60000"/>
                    <a:lumOff val="40000"/>
                    <a:alpha val="0"/>
                  </a:schemeClr>
                </a:gs>
                <a:gs pos="31000">
                  <a:schemeClr val="accent1">
                    <a:lumMod val="60000"/>
                    <a:lumOff val="40000"/>
                    <a:alpha val="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2404477"/>
            <a:ext cx="8825659" cy="178870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38587" y="5024967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7EA7AD-05AD-41E0-A8F9-CCA4B8BF9774}" type="datetimeFigureOut">
              <a:rPr lang="de-DE" smtClean="0"/>
              <a:t>07.01.2026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12" name="Rectangle 11"/>
          <p:cNvSpPr/>
          <p:nvPr/>
        </p:nvSpPr>
        <p:spPr>
          <a:xfrm>
            <a:off x="10443728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65A721-29C1-4D6C-A66C-7CA330AACF4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821401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p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itle Placeholder 1"/>
          <p:cNvSpPr>
            <a:spLocks noGrp="1"/>
          </p:cNvSpPr>
          <p:nvPr>
            <p:ph type="title"/>
          </p:nvPr>
        </p:nvSpPr>
        <p:spPr>
          <a:xfrm>
            <a:off x="1154954" y="947920"/>
            <a:ext cx="8761413" cy="72848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10999"/>
            <a:ext cx="312916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4" y="3187261"/>
            <a:ext cx="3129168" cy="283979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10999"/>
            <a:ext cx="314538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87261"/>
            <a:ext cx="3145380" cy="283979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6701" y="2603500"/>
            <a:ext cx="3157448" cy="576261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6700" y="3187261"/>
            <a:ext cx="3161029" cy="2839794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cxnSp>
        <p:nvCxnSpPr>
          <p:cNvPr id="22" name="Straight Connector 21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7EA7AD-05AD-41E0-A8F9-CCA4B8BF9774}" type="datetimeFigureOut">
              <a:rPr lang="de-DE" smtClean="0"/>
              <a:t>07.01.2026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65A721-29C1-4D6C-A66C-7CA330AACF4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5061387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Bildsp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/>
          <a:lstStyle>
            <a:lvl1pPr>
              <a:defRPr sz="36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4"/>
            <a:ext cx="3020744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2" y="2611246"/>
            <a:ext cx="2691242" cy="1583764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3" y="5109107"/>
            <a:ext cx="3020745" cy="91794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5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3" y="2642840"/>
            <a:ext cx="2691242" cy="155217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68865" y="5109107"/>
            <a:ext cx="3050438" cy="92140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3434" y="4532845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18992"/>
            <a:ext cx="2691242" cy="1576018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3434" y="5109107"/>
            <a:ext cx="3054127" cy="89634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cxnSp>
        <p:nvCxnSpPr>
          <p:cNvPr id="21" name="Straight Connector 20"/>
          <p:cNvCxnSpPr/>
          <p:nvPr/>
        </p:nvCxnSpPr>
        <p:spPr>
          <a:xfrm>
            <a:off x="440583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>
            <a:off x="7797802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7EA7AD-05AD-41E0-A8F9-CCA4B8BF9774}" type="datetimeFigureOut">
              <a:rPr lang="de-DE" smtClean="0"/>
              <a:t>07.01.2026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65A721-29C1-4D6C-A66C-7CA330AACF4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502773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Placeholder 1"/>
          <p:cNvSpPr>
            <a:spLocks noGrp="1"/>
          </p:cNvSpPr>
          <p:nvPr>
            <p:ph type="title"/>
          </p:nvPr>
        </p:nvSpPr>
        <p:spPr>
          <a:xfrm>
            <a:off x="1154954" y="947920"/>
            <a:ext cx="8761413" cy="72848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603500"/>
            <a:ext cx="8825659" cy="3416300"/>
          </a:xfrm>
        </p:spPr>
        <p:txBody>
          <a:bodyPr vert="eaVert" anchor="t" anchorCtr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7EA7AD-05AD-41E0-A8F9-CCA4B8BF9774}" type="datetimeFigureOut">
              <a:rPr lang="de-DE" smtClean="0"/>
              <a:t>07.01.2026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65A721-29C1-4D6C-A66C-7CA330AACF4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0002184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42000"/>
                    <a:hueMod val="42000"/>
                    <a:satMod val="124000"/>
                    <a:lumMod val="62000"/>
                  </a:schemeClr>
                  <a:schemeClr val="dk2">
                    <a:tint val="96000"/>
                    <a:satMod val="130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1587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4000"/>
                  </a:schemeClr>
                </a:gs>
                <a:gs pos="73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1000"/>
                  </a:schemeClr>
                </a:gs>
                <a:gs pos="75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5865239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0000"/>
                  </a:schemeClr>
                </a:gs>
                <a:gs pos="66000">
                  <a:schemeClr val="accent1">
                    <a:lumMod val="60000"/>
                    <a:lumOff val="40000"/>
                    <a:alpha val="0"/>
                  </a:schemeClr>
                </a:gs>
                <a:gs pos="31000">
                  <a:schemeClr val="accent1">
                    <a:lumMod val="60000"/>
                    <a:lumOff val="40000"/>
                    <a:alpha val="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3" name="Rectangle 12"/>
            <p:cNvSpPr/>
            <p:nvPr/>
          </p:nvSpPr>
          <p:spPr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85235" y="1297430"/>
            <a:ext cx="1409965" cy="4729626"/>
          </a:xfrm>
        </p:spPr>
        <p:txBody>
          <a:bodyPr vert="eaVert" anchor="b" anchorCtr="0"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97429"/>
            <a:ext cx="6247546" cy="4729627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7EA7AD-05AD-41E0-A8F9-CCA4B8BF9774}" type="datetimeFigureOut">
              <a:rPr lang="de-DE" smtClean="0"/>
              <a:t>07.01.2026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18" name="Rectangle 17"/>
          <p:cNvSpPr/>
          <p:nvPr/>
        </p:nvSpPr>
        <p:spPr>
          <a:xfrm>
            <a:off x="10443728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65A721-29C1-4D6C-A66C-7CA330AACF4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414576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Placeholder 1"/>
          <p:cNvSpPr>
            <a:spLocks noGrp="1"/>
          </p:cNvSpPr>
          <p:nvPr>
            <p:ph type="title"/>
          </p:nvPr>
        </p:nvSpPr>
        <p:spPr>
          <a:xfrm>
            <a:off x="1154954" y="947920"/>
            <a:ext cx="8761413" cy="72848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7EA7AD-05AD-41E0-A8F9-CCA4B8BF9774}" type="datetimeFigureOut">
              <a:rPr lang="de-DE" smtClean="0"/>
              <a:t>07.01.2026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65A721-29C1-4D6C-A66C-7CA330AACF4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16392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42000"/>
                    <a:hueMod val="42000"/>
                    <a:satMod val="124000"/>
                    <a:lumMod val="62000"/>
                  </a:schemeClr>
                  <a:schemeClr val="dk2">
                    <a:tint val="96000"/>
                    <a:satMod val="130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7999412" y="1587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4000"/>
                  </a:schemeClr>
                </a:gs>
                <a:gs pos="73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1000"/>
                  </a:schemeClr>
                </a:gs>
                <a:gs pos="75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5239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0000"/>
                  </a:schemeClr>
                </a:gs>
                <a:gs pos="66000">
                  <a:schemeClr val="accent1">
                    <a:lumMod val="60000"/>
                    <a:lumOff val="40000"/>
                    <a:alpha val="0"/>
                  </a:schemeClr>
                </a:gs>
                <a:gs pos="31000">
                  <a:schemeClr val="accent1">
                    <a:lumMod val="60000"/>
                    <a:lumOff val="40000"/>
                    <a:alpha val="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9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677644"/>
            <a:ext cx="4351023" cy="2283823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9" y="2677644"/>
            <a:ext cx="3757545" cy="228382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7EA7AD-05AD-41E0-A8F9-CCA4B8BF9774}" type="datetimeFigureOut">
              <a:rPr lang="de-DE" smtClean="0"/>
              <a:t>07.01.2026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15" name="Rectangle 14"/>
          <p:cNvSpPr/>
          <p:nvPr/>
        </p:nvSpPr>
        <p:spPr>
          <a:xfrm>
            <a:off x="10443728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65A721-29C1-4D6C-A66C-7CA330AACF4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550200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1368" y="2603500"/>
            <a:ext cx="4828744" cy="3416301"/>
          </a:xfrm>
        </p:spPr>
        <p:txBody>
          <a:bodyPr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1" y="2603500"/>
            <a:ext cx="4825159" cy="3377705"/>
          </a:xfrm>
        </p:spPr>
        <p:txBody>
          <a:bodyPr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7EA7AD-05AD-41E0-A8F9-CCA4B8BF9774}" type="datetimeFigureOut">
              <a:rPr lang="de-DE" smtClean="0"/>
              <a:t>07.01.2026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65A721-29C1-4D6C-A66C-7CA330AACF4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959423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36063"/>
            <a:ext cx="482515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212326"/>
            <a:ext cx="4825158" cy="2807476"/>
          </a:xfrm>
        </p:spPr>
        <p:txBody>
          <a:bodyPr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1" y="2603499"/>
            <a:ext cx="4825160" cy="60882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2" y="3212327"/>
            <a:ext cx="4825159" cy="2807474"/>
          </a:xfrm>
        </p:spPr>
        <p:txBody>
          <a:bodyPr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7EA7AD-05AD-41E0-A8F9-CCA4B8BF9774}" type="datetimeFigureOut">
              <a:rPr lang="de-DE" smtClean="0"/>
              <a:t>07.01.2026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65A721-29C1-4D6C-A66C-7CA330AACF4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127315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7EA7AD-05AD-41E0-A8F9-CCA4B8BF9774}" type="datetimeFigureOut">
              <a:rPr lang="de-DE" smtClean="0"/>
              <a:t>07.01.2026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65A721-29C1-4D6C-A66C-7CA330AACF4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996277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7EA7AD-05AD-41E0-A8F9-CCA4B8BF9774}" type="datetimeFigureOut">
              <a:rPr lang="de-DE" smtClean="0"/>
              <a:t>07.01.2026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Rectangle 5"/>
          <p:cNvSpPr/>
          <p:nvPr/>
        </p:nvSpPr>
        <p:spPr>
          <a:xfrm>
            <a:off x="10443728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65A721-29C1-4D6C-A66C-7CA330AACF4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881560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42000"/>
                    <a:hueMod val="42000"/>
                    <a:satMod val="124000"/>
                    <a:lumMod val="62000"/>
                  </a:schemeClr>
                  <a:schemeClr val="dk2">
                    <a:tint val="96000"/>
                    <a:satMod val="130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7999412" y="1587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4000"/>
                  </a:schemeClr>
                </a:gs>
                <a:gs pos="73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1000"/>
                  </a:schemeClr>
                </a:gs>
                <a:gs pos="75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5239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0000"/>
                  </a:schemeClr>
                </a:gs>
                <a:gs pos="66000">
                  <a:schemeClr val="accent1">
                    <a:lumMod val="60000"/>
                    <a:lumOff val="40000"/>
                    <a:alpha val="0"/>
                  </a:schemeClr>
                </a:gs>
                <a:gs pos="31000">
                  <a:schemeClr val="accent1">
                    <a:lumMod val="60000"/>
                    <a:lumOff val="40000"/>
                    <a:alpha val="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Rectangle 7"/>
            <p:cNvSpPr/>
            <p:nvPr/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295400"/>
            <a:ext cx="2793158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5" cy="4572000"/>
          </a:xfrm>
        </p:spPr>
        <p:txBody>
          <a:bodyPr anchor="ctr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5" y="3129280"/>
            <a:ext cx="2793158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7EA7AD-05AD-41E0-A8F9-CCA4B8BF9774}" type="datetimeFigureOut">
              <a:rPr lang="de-DE" smtClean="0"/>
              <a:t>07.01.2026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15" name="Rectangle 14"/>
          <p:cNvSpPr/>
          <p:nvPr/>
        </p:nvSpPr>
        <p:spPr>
          <a:xfrm>
            <a:off x="10443728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65A721-29C1-4D6C-A66C-7CA330AACF4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583165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42000"/>
                    <a:hueMod val="42000"/>
                    <a:satMod val="124000"/>
                    <a:lumMod val="62000"/>
                  </a:schemeClr>
                  <a:schemeClr val="dk2">
                    <a:tint val="96000"/>
                    <a:satMod val="130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7999412" y="1587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4000"/>
                  </a:schemeClr>
                </a:gs>
                <a:gs pos="73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1000"/>
                  </a:schemeClr>
                </a:gs>
                <a:gs pos="75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5239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0000"/>
                  </a:schemeClr>
                </a:gs>
                <a:gs pos="66000">
                  <a:schemeClr val="accent1">
                    <a:lumMod val="60000"/>
                    <a:lumOff val="40000"/>
                    <a:alpha val="0"/>
                  </a:schemeClr>
                </a:gs>
                <a:gs pos="31000">
                  <a:schemeClr val="accent1">
                    <a:lumMod val="60000"/>
                    <a:lumOff val="40000"/>
                    <a:alpha val="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9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8" name="Rectangle 7"/>
            <p:cNvSpPr/>
            <p:nvPr/>
          </p:nvSpPr>
          <p:spPr bwMode="gray"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693332"/>
            <a:ext cx="3860259" cy="173566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2" y="1143000"/>
            <a:ext cx="3227192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5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7EA7AD-05AD-41E0-A8F9-CCA4B8BF9774}" type="datetimeFigureOut">
              <a:rPr lang="de-DE" smtClean="0"/>
              <a:t>07.01.2026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15" name="Rectangle 14"/>
          <p:cNvSpPr/>
          <p:nvPr/>
        </p:nvSpPr>
        <p:spPr>
          <a:xfrm>
            <a:off x="10443728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65A721-29C1-4D6C-A66C-7CA330AACF4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441504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5" name="Rectangle 14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42000"/>
                    <a:hueMod val="42000"/>
                    <a:satMod val="124000"/>
                    <a:lumMod val="62000"/>
                  </a:schemeClr>
                  <a:schemeClr val="dk2">
                    <a:tint val="96000"/>
                    <a:satMod val="130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1" name="Oval 40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9" name="Oval 3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1587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4000"/>
                  </a:schemeClr>
                </a:gs>
                <a:gs pos="73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8" name="Oval 3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49" name="Oval 48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1000"/>
                  </a:schemeClr>
                </a:gs>
                <a:gs pos="75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5239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0000"/>
                  </a:schemeClr>
                </a:gs>
                <a:gs pos="66000">
                  <a:schemeClr val="accent1">
                    <a:lumMod val="60000"/>
                    <a:lumOff val="40000"/>
                    <a:alpha val="0"/>
                  </a:schemeClr>
                </a:gs>
                <a:gs pos="31000">
                  <a:schemeClr val="accent1">
                    <a:lumMod val="60000"/>
                    <a:lumOff val="40000"/>
                    <a:alpha val="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6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47920"/>
            <a:ext cx="8761413" cy="72848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61110" y="6391839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endParaRPr lang="de-D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0938" y="6394407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A97EA7AD-05AD-41E0-A8F9-CCA4B8BF9774}" type="datetimeFigureOut">
              <a:rPr lang="de-DE" smtClean="0"/>
              <a:t>07.01.2026</a:t>
            </a:fld>
            <a:endParaRPr lang="de-DE"/>
          </a:p>
        </p:txBody>
      </p:sp>
      <p:sp>
        <p:nvSpPr>
          <p:cNvPr id="20" name="Rectangle 19"/>
          <p:cNvSpPr/>
          <p:nvPr/>
        </p:nvSpPr>
        <p:spPr>
          <a:xfrm>
            <a:off x="10443728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FB65A721-29C1-4D6C-A66C-7CA330AACF4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936228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1" r:id="rId1"/>
    <p:sldLayoutId id="2147483752" r:id="rId2"/>
    <p:sldLayoutId id="2147483753" r:id="rId3"/>
    <p:sldLayoutId id="2147483754" r:id="rId4"/>
    <p:sldLayoutId id="2147483755" r:id="rId5"/>
    <p:sldLayoutId id="2147483756" r:id="rId6"/>
    <p:sldLayoutId id="2147483757" r:id="rId7"/>
    <p:sldLayoutId id="2147483758" r:id="rId8"/>
    <p:sldLayoutId id="2147483759" r:id="rId9"/>
    <p:sldLayoutId id="2147483760" r:id="rId10"/>
    <p:sldLayoutId id="2147483761" r:id="rId11"/>
    <p:sldLayoutId id="2147483762" r:id="rId12"/>
    <p:sldLayoutId id="2147483763" r:id="rId13"/>
    <p:sldLayoutId id="2147483764" r:id="rId14"/>
    <p:sldLayoutId id="2147483765" r:id="rId15"/>
    <p:sldLayoutId id="2147483766" r:id="rId16"/>
    <p:sldLayoutId id="214748376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0" y="189199"/>
            <a:ext cx="12192000" cy="1325563"/>
          </a:xfrm>
        </p:spPr>
        <p:txBody>
          <a:bodyPr/>
          <a:lstStyle/>
          <a:p>
            <a:pPr algn="ctr"/>
            <a:r>
              <a:rPr lang="de-DE" dirty="0"/>
              <a:t>M.A. „Ost-West-Studien. Europa im Diskurs“</a:t>
            </a:r>
          </a:p>
        </p:txBody>
      </p:sp>
      <p:sp>
        <p:nvSpPr>
          <p:cNvPr id="18" name="Inhaltsplatzhalter 17"/>
          <p:cNvSpPr>
            <a:spLocks noGrp="1"/>
          </p:cNvSpPr>
          <p:nvPr>
            <p:ph idx="1"/>
          </p:nvPr>
        </p:nvSpPr>
        <p:spPr>
          <a:xfrm>
            <a:off x="1873101" y="1272221"/>
            <a:ext cx="4849686" cy="695734"/>
          </a:xfrm>
          <a:custGeom>
            <a:avLst/>
            <a:gdLst>
              <a:gd name="connsiteX0" fmla="*/ 0 w 1391468"/>
              <a:gd name="connsiteY0" fmla="*/ 69573 h 695734"/>
              <a:gd name="connsiteX1" fmla="*/ 69573 w 1391468"/>
              <a:gd name="connsiteY1" fmla="*/ 0 h 695734"/>
              <a:gd name="connsiteX2" fmla="*/ 1321895 w 1391468"/>
              <a:gd name="connsiteY2" fmla="*/ 0 h 695734"/>
              <a:gd name="connsiteX3" fmla="*/ 1391468 w 1391468"/>
              <a:gd name="connsiteY3" fmla="*/ 69573 h 695734"/>
              <a:gd name="connsiteX4" fmla="*/ 1391468 w 1391468"/>
              <a:gd name="connsiteY4" fmla="*/ 626161 h 695734"/>
              <a:gd name="connsiteX5" fmla="*/ 1321895 w 1391468"/>
              <a:gd name="connsiteY5" fmla="*/ 695734 h 695734"/>
              <a:gd name="connsiteX6" fmla="*/ 69573 w 1391468"/>
              <a:gd name="connsiteY6" fmla="*/ 695734 h 695734"/>
              <a:gd name="connsiteX7" fmla="*/ 0 w 1391468"/>
              <a:gd name="connsiteY7" fmla="*/ 626161 h 695734"/>
              <a:gd name="connsiteX8" fmla="*/ 0 w 1391468"/>
              <a:gd name="connsiteY8" fmla="*/ 69573 h 6957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391468" h="695734">
                <a:moveTo>
                  <a:pt x="0" y="69573"/>
                </a:moveTo>
                <a:cubicBezTo>
                  <a:pt x="0" y="31149"/>
                  <a:pt x="31149" y="0"/>
                  <a:pt x="69573" y="0"/>
                </a:cubicBezTo>
                <a:lnTo>
                  <a:pt x="1321895" y="0"/>
                </a:lnTo>
                <a:cubicBezTo>
                  <a:pt x="1360319" y="0"/>
                  <a:pt x="1391468" y="31149"/>
                  <a:pt x="1391468" y="69573"/>
                </a:cubicBezTo>
                <a:lnTo>
                  <a:pt x="1391468" y="626161"/>
                </a:lnTo>
                <a:cubicBezTo>
                  <a:pt x="1391468" y="664585"/>
                  <a:pt x="1360319" y="695734"/>
                  <a:pt x="1321895" y="695734"/>
                </a:cubicBezTo>
                <a:lnTo>
                  <a:pt x="69573" y="695734"/>
                </a:lnTo>
                <a:cubicBezTo>
                  <a:pt x="31149" y="695734"/>
                  <a:pt x="0" y="664585"/>
                  <a:pt x="0" y="626161"/>
                </a:cubicBezTo>
                <a:lnTo>
                  <a:pt x="0" y="69573"/>
                </a:lnTo>
                <a:close/>
              </a:path>
            </a:pathLst>
          </a:cu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spcFirstLastPara="0" vert="horz" wrap="square" lIns="50857" tIns="40697" rIns="50857" bIns="40697" numCol="1" spcCol="1270" anchor="ctr" anchorCtr="0">
            <a:noAutofit/>
          </a:bodyPr>
          <a:lstStyle/>
          <a:p>
            <a:pPr marL="0" lvl="0" indent="0" algn="ctr" defTabSz="711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de-DE" sz="1600" kern="1200" dirty="0"/>
              <a:t>Vertiefungsmodule (</a:t>
            </a:r>
            <a:r>
              <a:rPr lang="de-DE" sz="1600" dirty="0"/>
              <a:t>2 aus 7)</a:t>
            </a:r>
            <a:endParaRPr lang="de-DE" sz="1600" kern="1200" dirty="0"/>
          </a:p>
        </p:txBody>
      </p:sp>
      <p:sp>
        <p:nvSpPr>
          <p:cNvPr id="4" name="Freihandform 3"/>
          <p:cNvSpPr/>
          <p:nvPr/>
        </p:nvSpPr>
        <p:spPr>
          <a:xfrm>
            <a:off x="367532" y="1272221"/>
            <a:ext cx="1349301" cy="695734"/>
          </a:xfrm>
          <a:custGeom>
            <a:avLst/>
            <a:gdLst>
              <a:gd name="connsiteX0" fmla="*/ 0 w 1391468"/>
              <a:gd name="connsiteY0" fmla="*/ 69573 h 695734"/>
              <a:gd name="connsiteX1" fmla="*/ 69573 w 1391468"/>
              <a:gd name="connsiteY1" fmla="*/ 0 h 695734"/>
              <a:gd name="connsiteX2" fmla="*/ 1321895 w 1391468"/>
              <a:gd name="connsiteY2" fmla="*/ 0 h 695734"/>
              <a:gd name="connsiteX3" fmla="*/ 1391468 w 1391468"/>
              <a:gd name="connsiteY3" fmla="*/ 69573 h 695734"/>
              <a:gd name="connsiteX4" fmla="*/ 1391468 w 1391468"/>
              <a:gd name="connsiteY4" fmla="*/ 626161 h 695734"/>
              <a:gd name="connsiteX5" fmla="*/ 1321895 w 1391468"/>
              <a:gd name="connsiteY5" fmla="*/ 695734 h 695734"/>
              <a:gd name="connsiteX6" fmla="*/ 69573 w 1391468"/>
              <a:gd name="connsiteY6" fmla="*/ 695734 h 695734"/>
              <a:gd name="connsiteX7" fmla="*/ 0 w 1391468"/>
              <a:gd name="connsiteY7" fmla="*/ 626161 h 695734"/>
              <a:gd name="connsiteX8" fmla="*/ 0 w 1391468"/>
              <a:gd name="connsiteY8" fmla="*/ 69573 h 6957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391468" h="695734">
                <a:moveTo>
                  <a:pt x="0" y="69573"/>
                </a:moveTo>
                <a:cubicBezTo>
                  <a:pt x="0" y="31149"/>
                  <a:pt x="31149" y="0"/>
                  <a:pt x="69573" y="0"/>
                </a:cubicBezTo>
                <a:lnTo>
                  <a:pt x="1321895" y="0"/>
                </a:lnTo>
                <a:cubicBezTo>
                  <a:pt x="1360319" y="0"/>
                  <a:pt x="1391468" y="31149"/>
                  <a:pt x="1391468" y="69573"/>
                </a:cubicBezTo>
                <a:lnTo>
                  <a:pt x="1391468" y="626161"/>
                </a:lnTo>
                <a:cubicBezTo>
                  <a:pt x="1391468" y="664585"/>
                  <a:pt x="1360319" y="695734"/>
                  <a:pt x="1321895" y="695734"/>
                </a:cubicBezTo>
                <a:lnTo>
                  <a:pt x="69573" y="695734"/>
                </a:lnTo>
                <a:cubicBezTo>
                  <a:pt x="31149" y="695734"/>
                  <a:pt x="0" y="664585"/>
                  <a:pt x="0" y="626161"/>
                </a:cubicBezTo>
                <a:lnTo>
                  <a:pt x="0" y="69573"/>
                </a:lnTo>
                <a:close/>
              </a:path>
            </a:pathLst>
          </a:cu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spcFirstLastPara="0" vert="horz" wrap="square" lIns="50857" tIns="40697" rIns="50857" bIns="40697" numCol="1" spcCol="1270" anchor="ctr" anchorCtr="0">
            <a:noAutofit/>
          </a:bodyPr>
          <a:lstStyle/>
          <a:p>
            <a:pPr lvl="0" algn="ctr" defTabSz="711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de-DE" sz="1600" kern="1200" dirty="0" err="1"/>
              <a:t>Interdiszipli-näre</a:t>
            </a:r>
            <a:r>
              <a:rPr lang="de-DE" sz="1600" kern="1200" dirty="0"/>
              <a:t> Module</a:t>
            </a:r>
          </a:p>
        </p:txBody>
      </p:sp>
      <p:sp>
        <p:nvSpPr>
          <p:cNvPr id="6" name="Freihandform 5"/>
          <p:cNvSpPr/>
          <p:nvPr/>
        </p:nvSpPr>
        <p:spPr>
          <a:xfrm>
            <a:off x="6983865" y="1282502"/>
            <a:ext cx="1541277" cy="695734"/>
          </a:xfrm>
          <a:custGeom>
            <a:avLst/>
            <a:gdLst>
              <a:gd name="connsiteX0" fmla="*/ 0 w 1563175"/>
              <a:gd name="connsiteY0" fmla="*/ 69573 h 695734"/>
              <a:gd name="connsiteX1" fmla="*/ 69573 w 1563175"/>
              <a:gd name="connsiteY1" fmla="*/ 0 h 695734"/>
              <a:gd name="connsiteX2" fmla="*/ 1493602 w 1563175"/>
              <a:gd name="connsiteY2" fmla="*/ 0 h 695734"/>
              <a:gd name="connsiteX3" fmla="*/ 1563175 w 1563175"/>
              <a:gd name="connsiteY3" fmla="*/ 69573 h 695734"/>
              <a:gd name="connsiteX4" fmla="*/ 1563175 w 1563175"/>
              <a:gd name="connsiteY4" fmla="*/ 626161 h 695734"/>
              <a:gd name="connsiteX5" fmla="*/ 1493602 w 1563175"/>
              <a:gd name="connsiteY5" fmla="*/ 695734 h 695734"/>
              <a:gd name="connsiteX6" fmla="*/ 69573 w 1563175"/>
              <a:gd name="connsiteY6" fmla="*/ 695734 h 695734"/>
              <a:gd name="connsiteX7" fmla="*/ 0 w 1563175"/>
              <a:gd name="connsiteY7" fmla="*/ 626161 h 695734"/>
              <a:gd name="connsiteX8" fmla="*/ 0 w 1563175"/>
              <a:gd name="connsiteY8" fmla="*/ 69573 h 6957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563175" h="695734">
                <a:moveTo>
                  <a:pt x="0" y="69573"/>
                </a:moveTo>
                <a:cubicBezTo>
                  <a:pt x="0" y="31149"/>
                  <a:pt x="31149" y="0"/>
                  <a:pt x="69573" y="0"/>
                </a:cubicBezTo>
                <a:lnTo>
                  <a:pt x="1493602" y="0"/>
                </a:lnTo>
                <a:cubicBezTo>
                  <a:pt x="1532026" y="0"/>
                  <a:pt x="1563175" y="31149"/>
                  <a:pt x="1563175" y="69573"/>
                </a:cubicBezTo>
                <a:lnTo>
                  <a:pt x="1563175" y="626161"/>
                </a:lnTo>
                <a:cubicBezTo>
                  <a:pt x="1563175" y="664585"/>
                  <a:pt x="1532026" y="695734"/>
                  <a:pt x="1493602" y="695734"/>
                </a:cubicBezTo>
                <a:lnTo>
                  <a:pt x="69573" y="695734"/>
                </a:lnTo>
                <a:cubicBezTo>
                  <a:pt x="31149" y="695734"/>
                  <a:pt x="0" y="664585"/>
                  <a:pt x="0" y="626161"/>
                </a:cubicBezTo>
                <a:lnTo>
                  <a:pt x="0" y="69573"/>
                </a:lnTo>
                <a:close/>
              </a:path>
            </a:pathLst>
          </a:cu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spcFirstLastPara="0" vert="horz" wrap="square" lIns="50857" tIns="40697" rIns="50857" bIns="40697" numCol="1" spcCol="1270" rtlCol="0" anchor="ctr" anchorCtr="0">
            <a:noAutofit/>
          </a:bodyPr>
          <a:lstStyle/>
          <a:p>
            <a:pPr algn="ctr" defTabSz="711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Arial" panose="020B0604020202020204" pitchFamily="34" charset="0"/>
              <a:buNone/>
            </a:pPr>
            <a:r>
              <a:rPr lang="de-DE" sz="1600" dirty="0"/>
              <a:t>Erweiterungs-module</a:t>
            </a:r>
          </a:p>
          <a:p>
            <a:pPr algn="ctr" defTabSz="711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Arial" panose="020B0604020202020204" pitchFamily="34" charset="0"/>
              <a:buNone/>
            </a:pPr>
            <a:r>
              <a:rPr lang="de-DE" sz="1600" dirty="0"/>
              <a:t>(2 aus 3)</a:t>
            </a:r>
          </a:p>
        </p:txBody>
      </p:sp>
      <p:sp>
        <p:nvSpPr>
          <p:cNvPr id="8" name="Freihandform 7"/>
          <p:cNvSpPr/>
          <p:nvPr/>
        </p:nvSpPr>
        <p:spPr>
          <a:xfrm>
            <a:off x="10306920" y="2169494"/>
            <a:ext cx="1469242" cy="1891731"/>
          </a:xfrm>
          <a:custGeom>
            <a:avLst/>
            <a:gdLst>
              <a:gd name="connsiteX0" fmla="*/ 0 w 1435814"/>
              <a:gd name="connsiteY0" fmla="*/ 143581 h 1786422"/>
              <a:gd name="connsiteX1" fmla="*/ 143581 w 1435814"/>
              <a:gd name="connsiteY1" fmla="*/ 0 h 1786422"/>
              <a:gd name="connsiteX2" fmla="*/ 1292233 w 1435814"/>
              <a:gd name="connsiteY2" fmla="*/ 0 h 1786422"/>
              <a:gd name="connsiteX3" fmla="*/ 1435814 w 1435814"/>
              <a:gd name="connsiteY3" fmla="*/ 143581 h 1786422"/>
              <a:gd name="connsiteX4" fmla="*/ 1435814 w 1435814"/>
              <a:gd name="connsiteY4" fmla="*/ 1642841 h 1786422"/>
              <a:gd name="connsiteX5" fmla="*/ 1292233 w 1435814"/>
              <a:gd name="connsiteY5" fmla="*/ 1786422 h 1786422"/>
              <a:gd name="connsiteX6" fmla="*/ 143581 w 1435814"/>
              <a:gd name="connsiteY6" fmla="*/ 1786422 h 1786422"/>
              <a:gd name="connsiteX7" fmla="*/ 0 w 1435814"/>
              <a:gd name="connsiteY7" fmla="*/ 1642841 h 1786422"/>
              <a:gd name="connsiteX8" fmla="*/ 0 w 1435814"/>
              <a:gd name="connsiteY8" fmla="*/ 143581 h 17864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435814" h="1786422">
                <a:moveTo>
                  <a:pt x="0" y="143581"/>
                </a:moveTo>
                <a:cubicBezTo>
                  <a:pt x="0" y="64283"/>
                  <a:pt x="64283" y="0"/>
                  <a:pt x="143581" y="0"/>
                </a:cubicBezTo>
                <a:lnTo>
                  <a:pt x="1292233" y="0"/>
                </a:lnTo>
                <a:cubicBezTo>
                  <a:pt x="1371531" y="0"/>
                  <a:pt x="1435814" y="64283"/>
                  <a:pt x="1435814" y="143581"/>
                </a:cubicBezTo>
                <a:lnTo>
                  <a:pt x="1435814" y="1642841"/>
                </a:lnTo>
                <a:cubicBezTo>
                  <a:pt x="1435814" y="1722139"/>
                  <a:pt x="1371531" y="1786422"/>
                  <a:pt x="1292233" y="1786422"/>
                </a:cubicBezTo>
                <a:lnTo>
                  <a:pt x="143581" y="1786422"/>
                </a:lnTo>
                <a:cubicBezTo>
                  <a:pt x="64283" y="1786422"/>
                  <a:pt x="0" y="1722139"/>
                  <a:pt x="0" y="1642841"/>
                </a:cubicBezTo>
                <a:lnTo>
                  <a:pt x="0" y="143581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61104" tIns="54754" rIns="61104" bIns="54754" numCol="1" spcCol="1270" anchor="ctr" anchorCtr="0">
            <a:noAutofit/>
          </a:bodyPr>
          <a:lstStyle/>
          <a:p>
            <a:pPr lvl="0" algn="ctr" defTabSz="4445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de-DE" sz="1000" kern="1200" dirty="0"/>
              <a:t>OWS – SP – M01</a:t>
            </a:r>
          </a:p>
          <a:p>
            <a:pPr lvl="0" algn="ctr" defTabSz="4445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de-DE" sz="1000" dirty="0"/>
              <a:t>Sprachmodul 1</a:t>
            </a:r>
          </a:p>
          <a:p>
            <a:pPr lvl="0" algn="ctr" defTabSz="4445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de-DE" sz="1000" kern="1200" dirty="0"/>
              <a:t>9 LP</a:t>
            </a:r>
          </a:p>
        </p:txBody>
      </p:sp>
      <p:sp>
        <p:nvSpPr>
          <p:cNvPr id="9" name="Freihandform 8"/>
          <p:cNvSpPr/>
          <p:nvPr/>
        </p:nvSpPr>
        <p:spPr>
          <a:xfrm>
            <a:off x="10306920" y="4252483"/>
            <a:ext cx="1469242" cy="1920669"/>
          </a:xfrm>
          <a:custGeom>
            <a:avLst/>
            <a:gdLst>
              <a:gd name="connsiteX0" fmla="*/ 0 w 1435814"/>
              <a:gd name="connsiteY0" fmla="*/ 143581 h 1786422"/>
              <a:gd name="connsiteX1" fmla="*/ 143581 w 1435814"/>
              <a:gd name="connsiteY1" fmla="*/ 0 h 1786422"/>
              <a:gd name="connsiteX2" fmla="*/ 1292233 w 1435814"/>
              <a:gd name="connsiteY2" fmla="*/ 0 h 1786422"/>
              <a:gd name="connsiteX3" fmla="*/ 1435814 w 1435814"/>
              <a:gd name="connsiteY3" fmla="*/ 143581 h 1786422"/>
              <a:gd name="connsiteX4" fmla="*/ 1435814 w 1435814"/>
              <a:gd name="connsiteY4" fmla="*/ 1642841 h 1786422"/>
              <a:gd name="connsiteX5" fmla="*/ 1292233 w 1435814"/>
              <a:gd name="connsiteY5" fmla="*/ 1786422 h 1786422"/>
              <a:gd name="connsiteX6" fmla="*/ 143581 w 1435814"/>
              <a:gd name="connsiteY6" fmla="*/ 1786422 h 1786422"/>
              <a:gd name="connsiteX7" fmla="*/ 0 w 1435814"/>
              <a:gd name="connsiteY7" fmla="*/ 1642841 h 1786422"/>
              <a:gd name="connsiteX8" fmla="*/ 0 w 1435814"/>
              <a:gd name="connsiteY8" fmla="*/ 143581 h 17864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435814" h="1786422">
                <a:moveTo>
                  <a:pt x="0" y="143581"/>
                </a:moveTo>
                <a:cubicBezTo>
                  <a:pt x="0" y="64283"/>
                  <a:pt x="64283" y="0"/>
                  <a:pt x="143581" y="0"/>
                </a:cubicBezTo>
                <a:lnTo>
                  <a:pt x="1292233" y="0"/>
                </a:lnTo>
                <a:cubicBezTo>
                  <a:pt x="1371531" y="0"/>
                  <a:pt x="1435814" y="64283"/>
                  <a:pt x="1435814" y="143581"/>
                </a:cubicBezTo>
                <a:lnTo>
                  <a:pt x="1435814" y="1642841"/>
                </a:lnTo>
                <a:cubicBezTo>
                  <a:pt x="1435814" y="1722139"/>
                  <a:pt x="1371531" y="1786422"/>
                  <a:pt x="1292233" y="1786422"/>
                </a:cubicBezTo>
                <a:lnTo>
                  <a:pt x="143581" y="1786422"/>
                </a:lnTo>
                <a:cubicBezTo>
                  <a:pt x="64283" y="1786422"/>
                  <a:pt x="0" y="1722139"/>
                  <a:pt x="0" y="1642841"/>
                </a:cubicBezTo>
                <a:lnTo>
                  <a:pt x="0" y="143581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61104" tIns="54754" rIns="61104" bIns="54754" numCol="1" spcCol="1270" anchor="ctr" anchorCtr="0">
            <a:noAutofit/>
          </a:bodyPr>
          <a:lstStyle/>
          <a:p>
            <a:pPr lvl="0" algn="ctr" defTabSz="4445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de-DE" sz="1000" kern="1200" dirty="0"/>
              <a:t>OWS – SP – M02</a:t>
            </a:r>
          </a:p>
          <a:p>
            <a:pPr lvl="0" algn="ctr" defTabSz="4445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de-DE" sz="1000" dirty="0"/>
              <a:t>Sprachmodul 2</a:t>
            </a:r>
          </a:p>
          <a:p>
            <a:pPr lvl="0" algn="ctr" defTabSz="4445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de-DE" sz="1000" kern="1200" dirty="0"/>
              <a:t>9 LP</a:t>
            </a:r>
          </a:p>
        </p:txBody>
      </p:sp>
      <p:sp>
        <p:nvSpPr>
          <p:cNvPr id="14" name="Freihandform 13"/>
          <p:cNvSpPr/>
          <p:nvPr/>
        </p:nvSpPr>
        <p:spPr>
          <a:xfrm>
            <a:off x="10306920" y="1282502"/>
            <a:ext cx="1469242" cy="695734"/>
          </a:xfrm>
          <a:custGeom>
            <a:avLst/>
            <a:gdLst>
              <a:gd name="connsiteX0" fmla="*/ 0 w 1563175"/>
              <a:gd name="connsiteY0" fmla="*/ 69573 h 695734"/>
              <a:gd name="connsiteX1" fmla="*/ 69573 w 1563175"/>
              <a:gd name="connsiteY1" fmla="*/ 0 h 695734"/>
              <a:gd name="connsiteX2" fmla="*/ 1493602 w 1563175"/>
              <a:gd name="connsiteY2" fmla="*/ 0 h 695734"/>
              <a:gd name="connsiteX3" fmla="*/ 1563175 w 1563175"/>
              <a:gd name="connsiteY3" fmla="*/ 69573 h 695734"/>
              <a:gd name="connsiteX4" fmla="*/ 1563175 w 1563175"/>
              <a:gd name="connsiteY4" fmla="*/ 626161 h 695734"/>
              <a:gd name="connsiteX5" fmla="*/ 1493602 w 1563175"/>
              <a:gd name="connsiteY5" fmla="*/ 695734 h 695734"/>
              <a:gd name="connsiteX6" fmla="*/ 69573 w 1563175"/>
              <a:gd name="connsiteY6" fmla="*/ 695734 h 695734"/>
              <a:gd name="connsiteX7" fmla="*/ 0 w 1563175"/>
              <a:gd name="connsiteY7" fmla="*/ 626161 h 695734"/>
              <a:gd name="connsiteX8" fmla="*/ 0 w 1563175"/>
              <a:gd name="connsiteY8" fmla="*/ 69573 h 6957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563175" h="695734">
                <a:moveTo>
                  <a:pt x="0" y="69573"/>
                </a:moveTo>
                <a:cubicBezTo>
                  <a:pt x="0" y="31149"/>
                  <a:pt x="31149" y="0"/>
                  <a:pt x="69573" y="0"/>
                </a:cubicBezTo>
                <a:lnTo>
                  <a:pt x="1493602" y="0"/>
                </a:lnTo>
                <a:cubicBezTo>
                  <a:pt x="1532026" y="0"/>
                  <a:pt x="1563175" y="31149"/>
                  <a:pt x="1563175" y="69573"/>
                </a:cubicBezTo>
                <a:lnTo>
                  <a:pt x="1563175" y="626161"/>
                </a:lnTo>
                <a:cubicBezTo>
                  <a:pt x="1563175" y="664585"/>
                  <a:pt x="1532026" y="695734"/>
                  <a:pt x="1493602" y="695734"/>
                </a:cubicBezTo>
                <a:lnTo>
                  <a:pt x="69573" y="695734"/>
                </a:lnTo>
                <a:cubicBezTo>
                  <a:pt x="31149" y="695734"/>
                  <a:pt x="0" y="664585"/>
                  <a:pt x="0" y="626161"/>
                </a:cubicBezTo>
                <a:lnTo>
                  <a:pt x="0" y="69573"/>
                </a:lnTo>
                <a:close/>
              </a:path>
            </a:pathLst>
          </a:cu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50857" tIns="40697" rIns="50857" bIns="40697" numCol="1" spcCol="1270" anchor="ctr" anchorCtr="0">
            <a:noAutofit/>
          </a:bodyPr>
          <a:lstStyle/>
          <a:p>
            <a:pPr lvl="0" algn="ctr" defTabSz="711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de-DE" sz="1600" dirty="0"/>
              <a:t>Sprachpraxis</a:t>
            </a:r>
            <a:endParaRPr lang="de-DE" sz="1600" kern="1200" dirty="0"/>
          </a:p>
        </p:txBody>
      </p:sp>
      <p:sp>
        <p:nvSpPr>
          <p:cNvPr id="15" name="Freihandform 14"/>
          <p:cNvSpPr/>
          <p:nvPr/>
        </p:nvSpPr>
        <p:spPr>
          <a:xfrm>
            <a:off x="8681410" y="1285010"/>
            <a:ext cx="1469242" cy="695734"/>
          </a:xfrm>
          <a:custGeom>
            <a:avLst/>
            <a:gdLst>
              <a:gd name="connsiteX0" fmla="*/ 0 w 1563175"/>
              <a:gd name="connsiteY0" fmla="*/ 69573 h 695734"/>
              <a:gd name="connsiteX1" fmla="*/ 69573 w 1563175"/>
              <a:gd name="connsiteY1" fmla="*/ 0 h 695734"/>
              <a:gd name="connsiteX2" fmla="*/ 1493602 w 1563175"/>
              <a:gd name="connsiteY2" fmla="*/ 0 h 695734"/>
              <a:gd name="connsiteX3" fmla="*/ 1563175 w 1563175"/>
              <a:gd name="connsiteY3" fmla="*/ 69573 h 695734"/>
              <a:gd name="connsiteX4" fmla="*/ 1563175 w 1563175"/>
              <a:gd name="connsiteY4" fmla="*/ 626161 h 695734"/>
              <a:gd name="connsiteX5" fmla="*/ 1493602 w 1563175"/>
              <a:gd name="connsiteY5" fmla="*/ 695734 h 695734"/>
              <a:gd name="connsiteX6" fmla="*/ 69573 w 1563175"/>
              <a:gd name="connsiteY6" fmla="*/ 695734 h 695734"/>
              <a:gd name="connsiteX7" fmla="*/ 0 w 1563175"/>
              <a:gd name="connsiteY7" fmla="*/ 626161 h 695734"/>
              <a:gd name="connsiteX8" fmla="*/ 0 w 1563175"/>
              <a:gd name="connsiteY8" fmla="*/ 69573 h 6957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563175" h="695734">
                <a:moveTo>
                  <a:pt x="0" y="69573"/>
                </a:moveTo>
                <a:cubicBezTo>
                  <a:pt x="0" y="31149"/>
                  <a:pt x="31149" y="0"/>
                  <a:pt x="69573" y="0"/>
                </a:cubicBezTo>
                <a:lnTo>
                  <a:pt x="1493602" y="0"/>
                </a:lnTo>
                <a:cubicBezTo>
                  <a:pt x="1532026" y="0"/>
                  <a:pt x="1563175" y="31149"/>
                  <a:pt x="1563175" y="69573"/>
                </a:cubicBezTo>
                <a:lnTo>
                  <a:pt x="1563175" y="626161"/>
                </a:lnTo>
                <a:cubicBezTo>
                  <a:pt x="1563175" y="664585"/>
                  <a:pt x="1532026" y="695734"/>
                  <a:pt x="1493602" y="695734"/>
                </a:cubicBezTo>
                <a:lnTo>
                  <a:pt x="69573" y="695734"/>
                </a:lnTo>
                <a:cubicBezTo>
                  <a:pt x="31149" y="695734"/>
                  <a:pt x="0" y="664585"/>
                  <a:pt x="0" y="626161"/>
                </a:cubicBezTo>
                <a:lnTo>
                  <a:pt x="0" y="69573"/>
                </a:lnTo>
                <a:close/>
              </a:path>
            </a:pathLst>
          </a:cu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50857" tIns="40697" rIns="50857" bIns="40697" numCol="1" spcCol="1270" anchor="ctr" anchorCtr="0">
            <a:noAutofit/>
          </a:bodyPr>
          <a:lstStyle/>
          <a:p>
            <a:pPr lvl="0" algn="ctr" defTabSz="711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de-DE" sz="1400" dirty="0"/>
              <a:t>Praxismodule</a:t>
            </a:r>
            <a:endParaRPr lang="de-DE" sz="1400" kern="1200" dirty="0"/>
          </a:p>
        </p:txBody>
      </p:sp>
      <p:sp>
        <p:nvSpPr>
          <p:cNvPr id="19" name="Freihandform 18"/>
          <p:cNvSpPr/>
          <p:nvPr/>
        </p:nvSpPr>
        <p:spPr>
          <a:xfrm>
            <a:off x="6983865" y="2176825"/>
            <a:ext cx="1541277" cy="1222657"/>
          </a:xfrm>
          <a:custGeom>
            <a:avLst/>
            <a:gdLst>
              <a:gd name="connsiteX0" fmla="*/ 0 w 1346173"/>
              <a:gd name="connsiteY0" fmla="*/ 83718 h 837177"/>
              <a:gd name="connsiteX1" fmla="*/ 83718 w 1346173"/>
              <a:gd name="connsiteY1" fmla="*/ 0 h 837177"/>
              <a:gd name="connsiteX2" fmla="*/ 1262455 w 1346173"/>
              <a:gd name="connsiteY2" fmla="*/ 0 h 837177"/>
              <a:gd name="connsiteX3" fmla="*/ 1346173 w 1346173"/>
              <a:gd name="connsiteY3" fmla="*/ 83718 h 837177"/>
              <a:gd name="connsiteX4" fmla="*/ 1346173 w 1346173"/>
              <a:gd name="connsiteY4" fmla="*/ 753459 h 837177"/>
              <a:gd name="connsiteX5" fmla="*/ 1262455 w 1346173"/>
              <a:gd name="connsiteY5" fmla="*/ 837177 h 837177"/>
              <a:gd name="connsiteX6" fmla="*/ 83718 w 1346173"/>
              <a:gd name="connsiteY6" fmla="*/ 837177 h 837177"/>
              <a:gd name="connsiteX7" fmla="*/ 0 w 1346173"/>
              <a:gd name="connsiteY7" fmla="*/ 753459 h 837177"/>
              <a:gd name="connsiteX8" fmla="*/ 0 w 1346173"/>
              <a:gd name="connsiteY8" fmla="*/ 83718 h 8371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346173" h="837177">
                <a:moveTo>
                  <a:pt x="0" y="83718"/>
                </a:moveTo>
                <a:cubicBezTo>
                  <a:pt x="0" y="37482"/>
                  <a:pt x="37482" y="0"/>
                  <a:pt x="83718" y="0"/>
                </a:cubicBezTo>
                <a:lnTo>
                  <a:pt x="1262455" y="0"/>
                </a:lnTo>
                <a:cubicBezTo>
                  <a:pt x="1308691" y="0"/>
                  <a:pt x="1346173" y="37482"/>
                  <a:pt x="1346173" y="83718"/>
                </a:cubicBezTo>
                <a:lnTo>
                  <a:pt x="1346173" y="753459"/>
                </a:lnTo>
                <a:cubicBezTo>
                  <a:pt x="1346173" y="799695"/>
                  <a:pt x="1308691" y="837177"/>
                  <a:pt x="1262455" y="837177"/>
                </a:cubicBezTo>
                <a:lnTo>
                  <a:pt x="83718" y="837177"/>
                </a:lnTo>
                <a:cubicBezTo>
                  <a:pt x="37482" y="837177"/>
                  <a:pt x="0" y="799695"/>
                  <a:pt x="0" y="753459"/>
                </a:cubicBezTo>
                <a:lnTo>
                  <a:pt x="0" y="83718"/>
                </a:lnTo>
                <a:close/>
              </a:path>
            </a:pathLst>
          </a:cu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44334" tIns="39889" rIns="44334" bIns="39889" numCol="1" spcCol="1270" anchor="ctr" anchorCtr="0">
            <a:noAutofit/>
          </a:bodyPr>
          <a:lstStyle/>
          <a:p>
            <a:pPr algn="ctr" defTabSz="3111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de-DE" sz="1000" dirty="0">
                <a:solidFill>
                  <a:schemeClr val="bg1"/>
                </a:solidFill>
              </a:rPr>
              <a:t>OWS – EM – M01</a:t>
            </a:r>
          </a:p>
          <a:p>
            <a:pPr algn="ctr" defTabSz="3111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de-DE" sz="1000" dirty="0">
                <a:solidFill>
                  <a:schemeClr val="bg1"/>
                </a:solidFill>
              </a:rPr>
              <a:t>Sprache, Literatur, Kultur</a:t>
            </a:r>
          </a:p>
          <a:p>
            <a:pPr algn="ctr" defTabSz="3111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de-DE" sz="1000" dirty="0">
                <a:solidFill>
                  <a:schemeClr val="bg1"/>
                </a:solidFill>
              </a:rPr>
              <a:t>9 LP</a:t>
            </a:r>
          </a:p>
        </p:txBody>
      </p:sp>
      <p:sp>
        <p:nvSpPr>
          <p:cNvPr id="20" name="Freihandform 19"/>
          <p:cNvSpPr/>
          <p:nvPr/>
        </p:nvSpPr>
        <p:spPr>
          <a:xfrm>
            <a:off x="6983864" y="3539364"/>
            <a:ext cx="1541277" cy="1212220"/>
          </a:xfrm>
          <a:custGeom>
            <a:avLst/>
            <a:gdLst>
              <a:gd name="connsiteX0" fmla="*/ 0 w 1299787"/>
              <a:gd name="connsiteY0" fmla="*/ 83181 h 831805"/>
              <a:gd name="connsiteX1" fmla="*/ 83181 w 1299787"/>
              <a:gd name="connsiteY1" fmla="*/ 0 h 831805"/>
              <a:gd name="connsiteX2" fmla="*/ 1216607 w 1299787"/>
              <a:gd name="connsiteY2" fmla="*/ 0 h 831805"/>
              <a:gd name="connsiteX3" fmla="*/ 1299788 w 1299787"/>
              <a:gd name="connsiteY3" fmla="*/ 83181 h 831805"/>
              <a:gd name="connsiteX4" fmla="*/ 1299787 w 1299787"/>
              <a:gd name="connsiteY4" fmla="*/ 748625 h 831805"/>
              <a:gd name="connsiteX5" fmla="*/ 1216606 w 1299787"/>
              <a:gd name="connsiteY5" fmla="*/ 831806 h 831805"/>
              <a:gd name="connsiteX6" fmla="*/ 83181 w 1299787"/>
              <a:gd name="connsiteY6" fmla="*/ 831805 h 831805"/>
              <a:gd name="connsiteX7" fmla="*/ 0 w 1299787"/>
              <a:gd name="connsiteY7" fmla="*/ 748624 h 831805"/>
              <a:gd name="connsiteX8" fmla="*/ 0 w 1299787"/>
              <a:gd name="connsiteY8" fmla="*/ 83181 h 8318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299787" h="831805">
                <a:moveTo>
                  <a:pt x="0" y="83181"/>
                </a:moveTo>
                <a:cubicBezTo>
                  <a:pt x="0" y="37241"/>
                  <a:pt x="37241" y="0"/>
                  <a:pt x="83181" y="0"/>
                </a:cubicBezTo>
                <a:lnTo>
                  <a:pt x="1216607" y="0"/>
                </a:lnTo>
                <a:cubicBezTo>
                  <a:pt x="1262547" y="0"/>
                  <a:pt x="1299788" y="37241"/>
                  <a:pt x="1299788" y="83181"/>
                </a:cubicBezTo>
                <a:cubicBezTo>
                  <a:pt x="1299788" y="304996"/>
                  <a:pt x="1299787" y="526810"/>
                  <a:pt x="1299787" y="748625"/>
                </a:cubicBezTo>
                <a:cubicBezTo>
                  <a:pt x="1299787" y="794565"/>
                  <a:pt x="1262546" y="831806"/>
                  <a:pt x="1216606" y="831806"/>
                </a:cubicBezTo>
                <a:lnTo>
                  <a:pt x="83181" y="831805"/>
                </a:lnTo>
                <a:cubicBezTo>
                  <a:pt x="37241" y="831805"/>
                  <a:pt x="0" y="794564"/>
                  <a:pt x="0" y="748624"/>
                </a:cubicBezTo>
                <a:lnTo>
                  <a:pt x="0" y="83181"/>
                </a:lnTo>
                <a:close/>
              </a:path>
            </a:pathLst>
          </a:cu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44334" tIns="39889" rIns="44334" bIns="39889" numCol="1" spcCol="1270" anchor="ctr" anchorCtr="0">
            <a:noAutofit/>
          </a:bodyPr>
          <a:lstStyle/>
          <a:p>
            <a:pPr algn="ctr" defTabSz="3111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de-DE" sz="1000" dirty="0">
                <a:solidFill>
                  <a:schemeClr val="bg1"/>
                </a:solidFill>
              </a:rPr>
              <a:t>OWS – EM – M02</a:t>
            </a:r>
          </a:p>
          <a:p>
            <a:pPr algn="ctr" defTabSz="3111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de-DE" sz="1000" dirty="0">
                <a:solidFill>
                  <a:schemeClr val="bg1"/>
                </a:solidFill>
              </a:rPr>
              <a:t>Gesellschafts- und Sozialwissenschaften</a:t>
            </a:r>
          </a:p>
          <a:p>
            <a:pPr algn="ctr" defTabSz="3111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de-DE" sz="1000" dirty="0">
                <a:solidFill>
                  <a:schemeClr val="bg1"/>
                </a:solidFill>
              </a:rPr>
              <a:t>9 LP </a:t>
            </a:r>
          </a:p>
        </p:txBody>
      </p:sp>
      <p:sp>
        <p:nvSpPr>
          <p:cNvPr id="21" name="Freihandform 20"/>
          <p:cNvSpPr/>
          <p:nvPr/>
        </p:nvSpPr>
        <p:spPr>
          <a:xfrm>
            <a:off x="6983091" y="4914628"/>
            <a:ext cx="1542050" cy="1244738"/>
          </a:xfrm>
          <a:custGeom>
            <a:avLst/>
            <a:gdLst>
              <a:gd name="connsiteX0" fmla="*/ 0 w 1239642"/>
              <a:gd name="connsiteY0" fmla="*/ 95794 h 957935"/>
              <a:gd name="connsiteX1" fmla="*/ 95794 w 1239642"/>
              <a:gd name="connsiteY1" fmla="*/ 0 h 957935"/>
              <a:gd name="connsiteX2" fmla="*/ 1143849 w 1239642"/>
              <a:gd name="connsiteY2" fmla="*/ 0 h 957935"/>
              <a:gd name="connsiteX3" fmla="*/ 1239643 w 1239642"/>
              <a:gd name="connsiteY3" fmla="*/ 95794 h 957935"/>
              <a:gd name="connsiteX4" fmla="*/ 1239642 w 1239642"/>
              <a:gd name="connsiteY4" fmla="*/ 862142 h 957935"/>
              <a:gd name="connsiteX5" fmla="*/ 1143848 w 1239642"/>
              <a:gd name="connsiteY5" fmla="*/ 957936 h 957935"/>
              <a:gd name="connsiteX6" fmla="*/ 95794 w 1239642"/>
              <a:gd name="connsiteY6" fmla="*/ 957935 h 957935"/>
              <a:gd name="connsiteX7" fmla="*/ 0 w 1239642"/>
              <a:gd name="connsiteY7" fmla="*/ 862141 h 957935"/>
              <a:gd name="connsiteX8" fmla="*/ 0 w 1239642"/>
              <a:gd name="connsiteY8" fmla="*/ 95794 h 9579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239642" h="957935">
                <a:moveTo>
                  <a:pt x="0" y="95794"/>
                </a:moveTo>
                <a:cubicBezTo>
                  <a:pt x="0" y="42888"/>
                  <a:pt x="42888" y="0"/>
                  <a:pt x="95794" y="0"/>
                </a:cubicBezTo>
                <a:lnTo>
                  <a:pt x="1143849" y="0"/>
                </a:lnTo>
                <a:cubicBezTo>
                  <a:pt x="1196755" y="0"/>
                  <a:pt x="1239643" y="42888"/>
                  <a:pt x="1239643" y="95794"/>
                </a:cubicBezTo>
                <a:cubicBezTo>
                  <a:pt x="1239643" y="351243"/>
                  <a:pt x="1239642" y="606693"/>
                  <a:pt x="1239642" y="862142"/>
                </a:cubicBezTo>
                <a:cubicBezTo>
                  <a:pt x="1239642" y="915048"/>
                  <a:pt x="1196754" y="957936"/>
                  <a:pt x="1143848" y="957936"/>
                </a:cubicBezTo>
                <a:lnTo>
                  <a:pt x="95794" y="957935"/>
                </a:lnTo>
                <a:cubicBezTo>
                  <a:pt x="42888" y="957935"/>
                  <a:pt x="0" y="915047"/>
                  <a:pt x="0" y="862141"/>
                </a:cubicBezTo>
                <a:lnTo>
                  <a:pt x="0" y="95794"/>
                </a:lnTo>
                <a:close/>
              </a:path>
            </a:pathLst>
          </a:cu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44334" tIns="39889" rIns="44334" bIns="39889" numCol="1" spcCol="1270" anchor="ctr" anchorCtr="0">
            <a:noAutofit/>
          </a:bodyPr>
          <a:lstStyle/>
          <a:p>
            <a:pPr algn="ctr" defTabSz="3111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de-DE" sz="1000" dirty="0">
                <a:solidFill>
                  <a:schemeClr val="bg1"/>
                </a:solidFill>
              </a:rPr>
              <a:t>OWS – EM – M03</a:t>
            </a:r>
          </a:p>
          <a:p>
            <a:pPr algn="ctr" defTabSz="3111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de-DE" sz="1000" dirty="0">
                <a:solidFill>
                  <a:schemeClr val="bg1"/>
                </a:solidFill>
              </a:rPr>
              <a:t>Wirtschaft, Wirtschaftsgeschichte und Recht</a:t>
            </a:r>
          </a:p>
          <a:p>
            <a:pPr algn="ctr" defTabSz="3111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de-DE" sz="1000" dirty="0">
                <a:solidFill>
                  <a:schemeClr val="bg1"/>
                </a:solidFill>
              </a:rPr>
              <a:t>9 LP</a:t>
            </a:r>
          </a:p>
        </p:txBody>
      </p:sp>
      <p:sp>
        <p:nvSpPr>
          <p:cNvPr id="22" name="Freihandform 21"/>
          <p:cNvSpPr/>
          <p:nvPr/>
        </p:nvSpPr>
        <p:spPr>
          <a:xfrm>
            <a:off x="2038877" y="2924137"/>
            <a:ext cx="1480392" cy="1242650"/>
          </a:xfrm>
          <a:custGeom>
            <a:avLst/>
            <a:gdLst>
              <a:gd name="connsiteX0" fmla="*/ 0 w 1113174"/>
              <a:gd name="connsiteY0" fmla="*/ 105839 h 1058392"/>
              <a:gd name="connsiteX1" fmla="*/ 105839 w 1113174"/>
              <a:gd name="connsiteY1" fmla="*/ 0 h 1058392"/>
              <a:gd name="connsiteX2" fmla="*/ 1007335 w 1113174"/>
              <a:gd name="connsiteY2" fmla="*/ 0 h 1058392"/>
              <a:gd name="connsiteX3" fmla="*/ 1113174 w 1113174"/>
              <a:gd name="connsiteY3" fmla="*/ 105839 h 1058392"/>
              <a:gd name="connsiteX4" fmla="*/ 1113174 w 1113174"/>
              <a:gd name="connsiteY4" fmla="*/ 952553 h 1058392"/>
              <a:gd name="connsiteX5" fmla="*/ 1007335 w 1113174"/>
              <a:gd name="connsiteY5" fmla="*/ 1058392 h 1058392"/>
              <a:gd name="connsiteX6" fmla="*/ 105839 w 1113174"/>
              <a:gd name="connsiteY6" fmla="*/ 1058392 h 1058392"/>
              <a:gd name="connsiteX7" fmla="*/ 0 w 1113174"/>
              <a:gd name="connsiteY7" fmla="*/ 952553 h 1058392"/>
              <a:gd name="connsiteX8" fmla="*/ 0 w 1113174"/>
              <a:gd name="connsiteY8" fmla="*/ 105839 h 10583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113174" h="1058392">
                <a:moveTo>
                  <a:pt x="0" y="105839"/>
                </a:moveTo>
                <a:cubicBezTo>
                  <a:pt x="0" y="47386"/>
                  <a:pt x="47386" y="0"/>
                  <a:pt x="105839" y="0"/>
                </a:cubicBezTo>
                <a:lnTo>
                  <a:pt x="1007335" y="0"/>
                </a:lnTo>
                <a:cubicBezTo>
                  <a:pt x="1065788" y="0"/>
                  <a:pt x="1113174" y="47386"/>
                  <a:pt x="1113174" y="105839"/>
                </a:cubicBezTo>
                <a:lnTo>
                  <a:pt x="1113174" y="952553"/>
                </a:lnTo>
                <a:cubicBezTo>
                  <a:pt x="1113174" y="1011006"/>
                  <a:pt x="1065788" y="1058392"/>
                  <a:pt x="1007335" y="1058392"/>
                </a:cubicBezTo>
                <a:lnTo>
                  <a:pt x="105839" y="1058392"/>
                </a:lnTo>
                <a:cubicBezTo>
                  <a:pt x="47386" y="1058392"/>
                  <a:pt x="0" y="1011006"/>
                  <a:pt x="0" y="952553"/>
                </a:cubicBezTo>
                <a:lnTo>
                  <a:pt x="0" y="105839"/>
                </a:lnTo>
                <a:close/>
              </a:path>
            </a:pathLst>
          </a:cu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44334" tIns="39889" rIns="44334" bIns="39889" numCol="1" spcCol="1270" anchor="ctr" anchorCtr="0">
            <a:noAutofit/>
          </a:bodyPr>
          <a:lstStyle/>
          <a:p>
            <a:pPr lvl="0" algn="ctr" defTabSz="3111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de-DE" sz="1000" kern="1200" dirty="0">
                <a:solidFill>
                  <a:schemeClr val="bg1"/>
                </a:solidFill>
              </a:rPr>
              <a:t>OWS – LIT – M01</a:t>
            </a:r>
          </a:p>
          <a:p>
            <a:pPr lvl="0" algn="ctr" defTabSz="3111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de-DE" sz="1000" dirty="0">
                <a:solidFill>
                  <a:schemeClr val="bg1"/>
                </a:solidFill>
              </a:rPr>
              <a:t>Vertiefung  Literaturwissenschaft</a:t>
            </a:r>
          </a:p>
          <a:p>
            <a:pPr lvl="0" algn="ctr" defTabSz="3111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de-DE" sz="1000" kern="1200" dirty="0">
                <a:solidFill>
                  <a:schemeClr val="bg1"/>
                </a:solidFill>
              </a:rPr>
              <a:t>12 LP</a:t>
            </a:r>
          </a:p>
        </p:txBody>
      </p:sp>
      <p:sp>
        <p:nvSpPr>
          <p:cNvPr id="23" name="Freihandform 22"/>
          <p:cNvSpPr/>
          <p:nvPr/>
        </p:nvSpPr>
        <p:spPr>
          <a:xfrm>
            <a:off x="2054637" y="4212869"/>
            <a:ext cx="1480392" cy="1250319"/>
          </a:xfrm>
          <a:custGeom>
            <a:avLst/>
            <a:gdLst>
              <a:gd name="connsiteX0" fmla="*/ 0 w 1113174"/>
              <a:gd name="connsiteY0" fmla="*/ 101110 h 1011096"/>
              <a:gd name="connsiteX1" fmla="*/ 101110 w 1113174"/>
              <a:gd name="connsiteY1" fmla="*/ 0 h 1011096"/>
              <a:gd name="connsiteX2" fmla="*/ 1012064 w 1113174"/>
              <a:gd name="connsiteY2" fmla="*/ 0 h 1011096"/>
              <a:gd name="connsiteX3" fmla="*/ 1113174 w 1113174"/>
              <a:gd name="connsiteY3" fmla="*/ 101110 h 1011096"/>
              <a:gd name="connsiteX4" fmla="*/ 1113174 w 1113174"/>
              <a:gd name="connsiteY4" fmla="*/ 909986 h 1011096"/>
              <a:gd name="connsiteX5" fmla="*/ 1012064 w 1113174"/>
              <a:gd name="connsiteY5" fmla="*/ 1011096 h 1011096"/>
              <a:gd name="connsiteX6" fmla="*/ 101110 w 1113174"/>
              <a:gd name="connsiteY6" fmla="*/ 1011096 h 1011096"/>
              <a:gd name="connsiteX7" fmla="*/ 0 w 1113174"/>
              <a:gd name="connsiteY7" fmla="*/ 909986 h 1011096"/>
              <a:gd name="connsiteX8" fmla="*/ 0 w 1113174"/>
              <a:gd name="connsiteY8" fmla="*/ 101110 h 10110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113174" h="1011096">
                <a:moveTo>
                  <a:pt x="0" y="101110"/>
                </a:moveTo>
                <a:cubicBezTo>
                  <a:pt x="0" y="45268"/>
                  <a:pt x="45268" y="0"/>
                  <a:pt x="101110" y="0"/>
                </a:cubicBezTo>
                <a:lnTo>
                  <a:pt x="1012064" y="0"/>
                </a:lnTo>
                <a:cubicBezTo>
                  <a:pt x="1067906" y="0"/>
                  <a:pt x="1113174" y="45268"/>
                  <a:pt x="1113174" y="101110"/>
                </a:cubicBezTo>
                <a:lnTo>
                  <a:pt x="1113174" y="909986"/>
                </a:lnTo>
                <a:cubicBezTo>
                  <a:pt x="1113174" y="965828"/>
                  <a:pt x="1067906" y="1011096"/>
                  <a:pt x="1012064" y="1011096"/>
                </a:cubicBezTo>
                <a:lnTo>
                  <a:pt x="101110" y="1011096"/>
                </a:lnTo>
                <a:cubicBezTo>
                  <a:pt x="45268" y="1011096"/>
                  <a:pt x="0" y="965828"/>
                  <a:pt x="0" y="909986"/>
                </a:cubicBezTo>
                <a:lnTo>
                  <a:pt x="0" y="101110"/>
                </a:lnTo>
                <a:close/>
              </a:path>
            </a:pathLst>
          </a:cu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42949" tIns="38504" rIns="42949" bIns="38504" numCol="1" spcCol="1270" anchor="ctr" anchorCtr="0">
            <a:noAutofit/>
          </a:bodyPr>
          <a:lstStyle/>
          <a:p>
            <a:pPr algn="ctr" defTabSz="3111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de-DE" sz="1000" dirty="0">
                <a:solidFill>
                  <a:schemeClr val="bg1"/>
                </a:solidFill>
              </a:rPr>
              <a:t>OWS – LING – M01</a:t>
            </a:r>
          </a:p>
          <a:p>
            <a:pPr algn="ctr" defTabSz="3111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de-DE" sz="1000" dirty="0">
                <a:solidFill>
                  <a:schemeClr val="bg1"/>
                </a:solidFill>
              </a:rPr>
              <a:t>Vertiefung Linguistik</a:t>
            </a:r>
          </a:p>
          <a:p>
            <a:pPr algn="ctr" defTabSz="3111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de-DE" sz="1000" dirty="0">
                <a:solidFill>
                  <a:schemeClr val="bg1"/>
                </a:solidFill>
              </a:rPr>
              <a:t>12 LP</a:t>
            </a:r>
          </a:p>
          <a:p>
            <a:pPr lvl="0" algn="ctr" defTabSz="3111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de-DE" sz="800" kern="1200" dirty="0">
              <a:solidFill>
                <a:schemeClr val="bg1"/>
              </a:solidFill>
            </a:endParaRPr>
          </a:p>
        </p:txBody>
      </p:sp>
      <p:sp>
        <p:nvSpPr>
          <p:cNvPr id="24" name="Freihandform 23"/>
          <p:cNvSpPr/>
          <p:nvPr/>
        </p:nvSpPr>
        <p:spPr>
          <a:xfrm>
            <a:off x="367532" y="2175971"/>
            <a:ext cx="1349301" cy="1885253"/>
          </a:xfrm>
          <a:custGeom>
            <a:avLst/>
            <a:gdLst>
              <a:gd name="connsiteX0" fmla="*/ 0 w 1113174"/>
              <a:gd name="connsiteY0" fmla="*/ 101723 h 1017226"/>
              <a:gd name="connsiteX1" fmla="*/ 101723 w 1113174"/>
              <a:gd name="connsiteY1" fmla="*/ 0 h 1017226"/>
              <a:gd name="connsiteX2" fmla="*/ 1011451 w 1113174"/>
              <a:gd name="connsiteY2" fmla="*/ 0 h 1017226"/>
              <a:gd name="connsiteX3" fmla="*/ 1113174 w 1113174"/>
              <a:gd name="connsiteY3" fmla="*/ 101723 h 1017226"/>
              <a:gd name="connsiteX4" fmla="*/ 1113174 w 1113174"/>
              <a:gd name="connsiteY4" fmla="*/ 915503 h 1017226"/>
              <a:gd name="connsiteX5" fmla="*/ 1011451 w 1113174"/>
              <a:gd name="connsiteY5" fmla="*/ 1017226 h 1017226"/>
              <a:gd name="connsiteX6" fmla="*/ 101723 w 1113174"/>
              <a:gd name="connsiteY6" fmla="*/ 1017226 h 1017226"/>
              <a:gd name="connsiteX7" fmla="*/ 0 w 1113174"/>
              <a:gd name="connsiteY7" fmla="*/ 915503 h 1017226"/>
              <a:gd name="connsiteX8" fmla="*/ 0 w 1113174"/>
              <a:gd name="connsiteY8" fmla="*/ 101723 h 10172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113174" h="1017226">
                <a:moveTo>
                  <a:pt x="0" y="101723"/>
                </a:moveTo>
                <a:cubicBezTo>
                  <a:pt x="0" y="45543"/>
                  <a:pt x="45543" y="0"/>
                  <a:pt x="101723" y="0"/>
                </a:cubicBezTo>
                <a:lnTo>
                  <a:pt x="1011451" y="0"/>
                </a:lnTo>
                <a:cubicBezTo>
                  <a:pt x="1067631" y="0"/>
                  <a:pt x="1113174" y="45543"/>
                  <a:pt x="1113174" y="101723"/>
                </a:cubicBezTo>
                <a:lnTo>
                  <a:pt x="1113174" y="915503"/>
                </a:lnTo>
                <a:cubicBezTo>
                  <a:pt x="1113174" y="971683"/>
                  <a:pt x="1067631" y="1017226"/>
                  <a:pt x="1011451" y="1017226"/>
                </a:cubicBezTo>
                <a:lnTo>
                  <a:pt x="101723" y="1017226"/>
                </a:lnTo>
                <a:cubicBezTo>
                  <a:pt x="45543" y="1017226"/>
                  <a:pt x="0" y="971683"/>
                  <a:pt x="0" y="915503"/>
                </a:cubicBezTo>
                <a:lnTo>
                  <a:pt x="0" y="101723"/>
                </a:lnTo>
                <a:close/>
              </a:path>
            </a:pathLst>
          </a:cu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43129" tIns="38684" rIns="43129" bIns="38684" numCol="1" spcCol="1270" anchor="ctr" anchorCtr="0">
            <a:noAutofit/>
          </a:bodyPr>
          <a:lstStyle/>
          <a:p>
            <a:pPr lvl="0" algn="ctr" defTabSz="3111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de-DE" sz="1000" kern="1200" dirty="0">
                <a:solidFill>
                  <a:schemeClr val="bg1"/>
                </a:solidFill>
              </a:rPr>
              <a:t>OWS – ID – M01</a:t>
            </a:r>
          </a:p>
          <a:p>
            <a:pPr lvl="0" algn="ctr" defTabSz="3111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de-DE" sz="1000" dirty="0">
                <a:solidFill>
                  <a:schemeClr val="bg1"/>
                </a:solidFill>
              </a:rPr>
              <a:t>Interdisziplinäres Basismodul</a:t>
            </a:r>
          </a:p>
          <a:p>
            <a:pPr lvl="0" algn="ctr" defTabSz="3111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de-DE" sz="1000" kern="1200" dirty="0">
                <a:solidFill>
                  <a:schemeClr val="bg1"/>
                </a:solidFill>
              </a:rPr>
              <a:t>10 LP</a:t>
            </a:r>
          </a:p>
        </p:txBody>
      </p:sp>
      <p:sp>
        <p:nvSpPr>
          <p:cNvPr id="25" name="Freihandform 24"/>
          <p:cNvSpPr/>
          <p:nvPr/>
        </p:nvSpPr>
        <p:spPr>
          <a:xfrm>
            <a:off x="367532" y="4252483"/>
            <a:ext cx="1353852" cy="1920669"/>
          </a:xfrm>
          <a:custGeom>
            <a:avLst/>
            <a:gdLst>
              <a:gd name="connsiteX0" fmla="*/ 0 w 1113174"/>
              <a:gd name="connsiteY0" fmla="*/ 98667 h 986669"/>
              <a:gd name="connsiteX1" fmla="*/ 98667 w 1113174"/>
              <a:gd name="connsiteY1" fmla="*/ 0 h 986669"/>
              <a:gd name="connsiteX2" fmla="*/ 1014507 w 1113174"/>
              <a:gd name="connsiteY2" fmla="*/ 0 h 986669"/>
              <a:gd name="connsiteX3" fmla="*/ 1113174 w 1113174"/>
              <a:gd name="connsiteY3" fmla="*/ 98667 h 986669"/>
              <a:gd name="connsiteX4" fmla="*/ 1113174 w 1113174"/>
              <a:gd name="connsiteY4" fmla="*/ 888002 h 986669"/>
              <a:gd name="connsiteX5" fmla="*/ 1014507 w 1113174"/>
              <a:gd name="connsiteY5" fmla="*/ 986669 h 986669"/>
              <a:gd name="connsiteX6" fmla="*/ 98667 w 1113174"/>
              <a:gd name="connsiteY6" fmla="*/ 986669 h 986669"/>
              <a:gd name="connsiteX7" fmla="*/ 0 w 1113174"/>
              <a:gd name="connsiteY7" fmla="*/ 888002 h 986669"/>
              <a:gd name="connsiteX8" fmla="*/ 0 w 1113174"/>
              <a:gd name="connsiteY8" fmla="*/ 98667 h 9866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113174" h="986669">
                <a:moveTo>
                  <a:pt x="0" y="98667"/>
                </a:moveTo>
                <a:cubicBezTo>
                  <a:pt x="0" y="44175"/>
                  <a:pt x="44175" y="0"/>
                  <a:pt x="98667" y="0"/>
                </a:cubicBezTo>
                <a:lnTo>
                  <a:pt x="1014507" y="0"/>
                </a:lnTo>
                <a:cubicBezTo>
                  <a:pt x="1068999" y="0"/>
                  <a:pt x="1113174" y="44175"/>
                  <a:pt x="1113174" y="98667"/>
                </a:cubicBezTo>
                <a:lnTo>
                  <a:pt x="1113174" y="888002"/>
                </a:lnTo>
                <a:cubicBezTo>
                  <a:pt x="1113174" y="942494"/>
                  <a:pt x="1068999" y="986669"/>
                  <a:pt x="1014507" y="986669"/>
                </a:cubicBezTo>
                <a:lnTo>
                  <a:pt x="98667" y="986669"/>
                </a:lnTo>
                <a:cubicBezTo>
                  <a:pt x="44175" y="986669"/>
                  <a:pt x="0" y="942494"/>
                  <a:pt x="0" y="888002"/>
                </a:cubicBezTo>
                <a:lnTo>
                  <a:pt x="0" y="98667"/>
                </a:lnTo>
                <a:close/>
              </a:path>
            </a:pathLst>
          </a:cu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44139" tIns="39059" rIns="44139" bIns="39059" numCol="1" spcCol="1270" anchor="ctr" anchorCtr="0">
            <a:noAutofit/>
          </a:bodyPr>
          <a:lstStyle/>
          <a:p>
            <a:pPr lvl="0" algn="ctr" defTabSz="3556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de-DE" sz="1000" kern="1200" dirty="0">
                <a:solidFill>
                  <a:schemeClr val="bg1"/>
                </a:solidFill>
              </a:rPr>
              <a:t>OWS – ID – M02</a:t>
            </a:r>
          </a:p>
          <a:p>
            <a:pPr lvl="0" algn="ctr" defTabSz="3556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de-DE" sz="1000" dirty="0">
                <a:solidFill>
                  <a:schemeClr val="bg1"/>
                </a:solidFill>
              </a:rPr>
              <a:t>Interdisziplinäres Abschlussmodul (inkl. Masterarbeit)</a:t>
            </a:r>
          </a:p>
          <a:p>
            <a:pPr lvl="0" algn="ctr" defTabSz="3556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de-DE" sz="1000" kern="1200" dirty="0">
                <a:solidFill>
                  <a:schemeClr val="bg1"/>
                </a:solidFill>
              </a:rPr>
              <a:t>27 LP</a:t>
            </a:r>
          </a:p>
        </p:txBody>
      </p:sp>
      <p:sp>
        <p:nvSpPr>
          <p:cNvPr id="31" name="Freihandform 30"/>
          <p:cNvSpPr/>
          <p:nvPr/>
        </p:nvSpPr>
        <p:spPr>
          <a:xfrm>
            <a:off x="3645577" y="4993528"/>
            <a:ext cx="1480392" cy="1244738"/>
          </a:xfrm>
          <a:custGeom>
            <a:avLst/>
            <a:gdLst>
              <a:gd name="connsiteX0" fmla="*/ 0 w 1113174"/>
              <a:gd name="connsiteY0" fmla="*/ 101110 h 1011096"/>
              <a:gd name="connsiteX1" fmla="*/ 101110 w 1113174"/>
              <a:gd name="connsiteY1" fmla="*/ 0 h 1011096"/>
              <a:gd name="connsiteX2" fmla="*/ 1012064 w 1113174"/>
              <a:gd name="connsiteY2" fmla="*/ 0 h 1011096"/>
              <a:gd name="connsiteX3" fmla="*/ 1113174 w 1113174"/>
              <a:gd name="connsiteY3" fmla="*/ 101110 h 1011096"/>
              <a:gd name="connsiteX4" fmla="*/ 1113174 w 1113174"/>
              <a:gd name="connsiteY4" fmla="*/ 909986 h 1011096"/>
              <a:gd name="connsiteX5" fmla="*/ 1012064 w 1113174"/>
              <a:gd name="connsiteY5" fmla="*/ 1011096 h 1011096"/>
              <a:gd name="connsiteX6" fmla="*/ 101110 w 1113174"/>
              <a:gd name="connsiteY6" fmla="*/ 1011096 h 1011096"/>
              <a:gd name="connsiteX7" fmla="*/ 0 w 1113174"/>
              <a:gd name="connsiteY7" fmla="*/ 909986 h 1011096"/>
              <a:gd name="connsiteX8" fmla="*/ 0 w 1113174"/>
              <a:gd name="connsiteY8" fmla="*/ 101110 h 10110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113174" h="1011096">
                <a:moveTo>
                  <a:pt x="0" y="101110"/>
                </a:moveTo>
                <a:cubicBezTo>
                  <a:pt x="0" y="45268"/>
                  <a:pt x="45268" y="0"/>
                  <a:pt x="101110" y="0"/>
                </a:cubicBezTo>
                <a:lnTo>
                  <a:pt x="1012064" y="0"/>
                </a:lnTo>
                <a:cubicBezTo>
                  <a:pt x="1067906" y="0"/>
                  <a:pt x="1113174" y="45268"/>
                  <a:pt x="1113174" y="101110"/>
                </a:cubicBezTo>
                <a:lnTo>
                  <a:pt x="1113174" y="909986"/>
                </a:lnTo>
                <a:cubicBezTo>
                  <a:pt x="1113174" y="965828"/>
                  <a:pt x="1067906" y="1011096"/>
                  <a:pt x="1012064" y="1011096"/>
                </a:cubicBezTo>
                <a:lnTo>
                  <a:pt x="101110" y="1011096"/>
                </a:lnTo>
                <a:cubicBezTo>
                  <a:pt x="45268" y="1011096"/>
                  <a:pt x="0" y="965828"/>
                  <a:pt x="0" y="909986"/>
                </a:cubicBezTo>
                <a:lnTo>
                  <a:pt x="0" y="101110"/>
                </a:lnTo>
                <a:close/>
              </a:path>
            </a:pathLst>
          </a:cu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42949" tIns="38504" rIns="42949" bIns="38504" numCol="1" spcCol="1270" anchor="ctr" anchorCtr="0">
            <a:noAutofit/>
          </a:bodyPr>
          <a:lstStyle/>
          <a:p>
            <a:pPr lvl="0" algn="ctr" defTabSz="3111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de-DE" sz="1000" dirty="0">
                <a:solidFill>
                  <a:schemeClr val="bg1"/>
                </a:solidFill>
              </a:rPr>
              <a:t>OWS – KUL – M01</a:t>
            </a:r>
          </a:p>
          <a:p>
            <a:pPr lvl="0" algn="ctr" defTabSz="3111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de-DE" sz="1000" dirty="0">
                <a:solidFill>
                  <a:schemeClr val="bg1"/>
                </a:solidFill>
              </a:rPr>
              <a:t>Vertiefung  Kulturwissenschaft</a:t>
            </a:r>
          </a:p>
          <a:p>
            <a:pPr algn="ctr" defTabSz="3111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de-DE" sz="1000" dirty="0">
                <a:solidFill>
                  <a:schemeClr val="bg1"/>
                </a:solidFill>
              </a:rPr>
              <a:t>12 LP</a:t>
            </a:r>
          </a:p>
          <a:p>
            <a:pPr lvl="0" algn="ctr" defTabSz="3111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de-DE" sz="800" kern="1200" dirty="0">
              <a:solidFill>
                <a:schemeClr val="bg1"/>
              </a:solidFill>
            </a:endParaRPr>
          </a:p>
        </p:txBody>
      </p:sp>
      <p:sp>
        <p:nvSpPr>
          <p:cNvPr id="33" name="Freihandform 32"/>
          <p:cNvSpPr/>
          <p:nvPr/>
        </p:nvSpPr>
        <p:spPr>
          <a:xfrm>
            <a:off x="3600180" y="2176825"/>
            <a:ext cx="1480392" cy="1242649"/>
          </a:xfrm>
          <a:custGeom>
            <a:avLst/>
            <a:gdLst>
              <a:gd name="connsiteX0" fmla="*/ 0 w 1113174"/>
              <a:gd name="connsiteY0" fmla="*/ 105839 h 1058392"/>
              <a:gd name="connsiteX1" fmla="*/ 105839 w 1113174"/>
              <a:gd name="connsiteY1" fmla="*/ 0 h 1058392"/>
              <a:gd name="connsiteX2" fmla="*/ 1007335 w 1113174"/>
              <a:gd name="connsiteY2" fmla="*/ 0 h 1058392"/>
              <a:gd name="connsiteX3" fmla="*/ 1113174 w 1113174"/>
              <a:gd name="connsiteY3" fmla="*/ 105839 h 1058392"/>
              <a:gd name="connsiteX4" fmla="*/ 1113174 w 1113174"/>
              <a:gd name="connsiteY4" fmla="*/ 952553 h 1058392"/>
              <a:gd name="connsiteX5" fmla="*/ 1007335 w 1113174"/>
              <a:gd name="connsiteY5" fmla="*/ 1058392 h 1058392"/>
              <a:gd name="connsiteX6" fmla="*/ 105839 w 1113174"/>
              <a:gd name="connsiteY6" fmla="*/ 1058392 h 1058392"/>
              <a:gd name="connsiteX7" fmla="*/ 0 w 1113174"/>
              <a:gd name="connsiteY7" fmla="*/ 952553 h 1058392"/>
              <a:gd name="connsiteX8" fmla="*/ 0 w 1113174"/>
              <a:gd name="connsiteY8" fmla="*/ 105839 h 10583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113174" h="1058392">
                <a:moveTo>
                  <a:pt x="0" y="105839"/>
                </a:moveTo>
                <a:cubicBezTo>
                  <a:pt x="0" y="47386"/>
                  <a:pt x="47386" y="0"/>
                  <a:pt x="105839" y="0"/>
                </a:cubicBezTo>
                <a:lnTo>
                  <a:pt x="1007335" y="0"/>
                </a:lnTo>
                <a:cubicBezTo>
                  <a:pt x="1065788" y="0"/>
                  <a:pt x="1113174" y="47386"/>
                  <a:pt x="1113174" y="105839"/>
                </a:cubicBezTo>
                <a:lnTo>
                  <a:pt x="1113174" y="952553"/>
                </a:lnTo>
                <a:cubicBezTo>
                  <a:pt x="1113174" y="1011006"/>
                  <a:pt x="1065788" y="1058392"/>
                  <a:pt x="1007335" y="1058392"/>
                </a:cubicBezTo>
                <a:lnTo>
                  <a:pt x="105839" y="1058392"/>
                </a:lnTo>
                <a:cubicBezTo>
                  <a:pt x="47386" y="1058392"/>
                  <a:pt x="0" y="1011006"/>
                  <a:pt x="0" y="952553"/>
                </a:cubicBezTo>
                <a:lnTo>
                  <a:pt x="0" y="105839"/>
                </a:lnTo>
                <a:close/>
              </a:path>
            </a:pathLst>
          </a:cu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44334" tIns="39889" rIns="44334" bIns="39889" numCol="1" spcCol="1270" anchor="ctr" anchorCtr="0">
            <a:noAutofit/>
          </a:bodyPr>
          <a:lstStyle/>
          <a:p>
            <a:pPr algn="ctr" defTabSz="3111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de-DE" sz="1000" dirty="0">
                <a:solidFill>
                  <a:schemeClr val="bg1"/>
                </a:solidFill>
              </a:rPr>
              <a:t>OWS – GES – M01</a:t>
            </a:r>
          </a:p>
          <a:p>
            <a:pPr algn="ctr" defTabSz="3111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de-DE" sz="1000" dirty="0">
                <a:solidFill>
                  <a:schemeClr val="bg1"/>
                </a:solidFill>
              </a:rPr>
              <a:t>Vertiefung Geschichte</a:t>
            </a:r>
          </a:p>
          <a:p>
            <a:pPr algn="ctr" defTabSz="3111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de-DE" sz="1000" dirty="0">
                <a:solidFill>
                  <a:schemeClr val="bg1"/>
                </a:solidFill>
              </a:rPr>
              <a:t>12 LP</a:t>
            </a:r>
          </a:p>
          <a:p>
            <a:pPr lvl="0" algn="ctr" defTabSz="3111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de-DE" sz="700" kern="1200" dirty="0">
              <a:solidFill>
                <a:schemeClr val="bg1"/>
              </a:solidFill>
            </a:endParaRPr>
          </a:p>
        </p:txBody>
      </p:sp>
      <p:sp>
        <p:nvSpPr>
          <p:cNvPr id="34" name="Freihandform 33"/>
          <p:cNvSpPr/>
          <p:nvPr/>
        </p:nvSpPr>
        <p:spPr>
          <a:xfrm>
            <a:off x="5242395" y="3086252"/>
            <a:ext cx="1480392" cy="1212220"/>
          </a:xfrm>
          <a:custGeom>
            <a:avLst/>
            <a:gdLst>
              <a:gd name="connsiteX0" fmla="*/ 0 w 1113174"/>
              <a:gd name="connsiteY0" fmla="*/ 101110 h 1011096"/>
              <a:gd name="connsiteX1" fmla="*/ 101110 w 1113174"/>
              <a:gd name="connsiteY1" fmla="*/ 0 h 1011096"/>
              <a:gd name="connsiteX2" fmla="*/ 1012064 w 1113174"/>
              <a:gd name="connsiteY2" fmla="*/ 0 h 1011096"/>
              <a:gd name="connsiteX3" fmla="*/ 1113174 w 1113174"/>
              <a:gd name="connsiteY3" fmla="*/ 101110 h 1011096"/>
              <a:gd name="connsiteX4" fmla="*/ 1113174 w 1113174"/>
              <a:gd name="connsiteY4" fmla="*/ 909986 h 1011096"/>
              <a:gd name="connsiteX5" fmla="*/ 1012064 w 1113174"/>
              <a:gd name="connsiteY5" fmla="*/ 1011096 h 1011096"/>
              <a:gd name="connsiteX6" fmla="*/ 101110 w 1113174"/>
              <a:gd name="connsiteY6" fmla="*/ 1011096 h 1011096"/>
              <a:gd name="connsiteX7" fmla="*/ 0 w 1113174"/>
              <a:gd name="connsiteY7" fmla="*/ 909986 h 1011096"/>
              <a:gd name="connsiteX8" fmla="*/ 0 w 1113174"/>
              <a:gd name="connsiteY8" fmla="*/ 101110 h 10110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113174" h="1011096">
                <a:moveTo>
                  <a:pt x="0" y="101110"/>
                </a:moveTo>
                <a:cubicBezTo>
                  <a:pt x="0" y="45268"/>
                  <a:pt x="45268" y="0"/>
                  <a:pt x="101110" y="0"/>
                </a:cubicBezTo>
                <a:lnTo>
                  <a:pt x="1012064" y="0"/>
                </a:lnTo>
                <a:cubicBezTo>
                  <a:pt x="1067906" y="0"/>
                  <a:pt x="1113174" y="45268"/>
                  <a:pt x="1113174" y="101110"/>
                </a:cubicBezTo>
                <a:lnTo>
                  <a:pt x="1113174" y="909986"/>
                </a:lnTo>
                <a:cubicBezTo>
                  <a:pt x="1113174" y="965828"/>
                  <a:pt x="1067906" y="1011096"/>
                  <a:pt x="1012064" y="1011096"/>
                </a:cubicBezTo>
                <a:lnTo>
                  <a:pt x="101110" y="1011096"/>
                </a:lnTo>
                <a:cubicBezTo>
                  <a:pt x="45268" y="1011096"/>
                  <a:pt x="0" y="965828"/>
                  <a:pt x="0" y="909986"/>
                </a:cubicBezTo>
                <a:lnTo>
                  <a:pt x="0" y="101110"/>
                </a:lnTo>
                <a:close/>
              </a:path>
            </a:pathLst>
          </a:cu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42949" tIns="38504" rIns="42949" bIns="38504" numCol="1" spcCol="1270" anchor="ctr" anchorCtr="0">
            <a:noAutofit/>
          </a:bodyPr>
          <a:lstStyle/>
          <a:p>
            <a:pPr lvl="0" algn="ctr" defTabSz="3111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de-DE" sz="1000" dirty="0">
                <a:solidFill>
                  <a:schemeClr val="bg1"/>
                </a:solidFill>
              </a:rPr>
              <a:t>OWS – POS – M01</a:t>
            </a:r>
          </a:p>
          <a:p>
            <a:pPr lvl="0" algn="ctr" defTabSz="3111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de-DE" sz="1000" dirty="0">
                <a:solidFill>
                  <a:schemeClr val="bg1"/>
                </a:solidFill>
              </a:rPr>
              <a:t>Vertiefung  Politik- und Sozialwissenschaften</a:t>
            </a:r>
          </a:p>
          <a:p>
            <a:pPr algn="ctr" defTabSz="3111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de-DE" sz="1000" dirty="0">
                <a:solidFill>
                  <a:schemeClr val="bg1"/>
                </a:solidFill>
              </a:rPr>
              <a:t>12 LP</a:t>
            </a:r>
          </a:p>
          <a:p>
            <a:pPr lvl="0" algn="ctr" defTabSz="3111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de-DE" sz="800" kern="1200" dirty="0">
              <a:solidFill>
                <a:schemeClr val="bg1"/>
              </a:solidFill>
            </a:endParaRPr>
          </a:p>
        </p:txBody>
      </p:sp>
      <p:sp>
        <p:nvSpPr>
          <p:cNvPr id="35" name="Freihandform 34"/>
          <p:cNvSpPr/>
          <p:nvPr/>
        </p:nvSpPr>
        <p:spPr>
          <a:xfrm>
            <a:off x="5269613" y="4365847"/>
            <a:ext cx="1480392" cy="1255361"/>
          </a:xfrm>
          <a:custGeom>
            <a:avLst/>
            <a:gdLst>
              <a:gd name="connsiteX0" fmla="*/ 0 w 1113174"/>
              <a:gd name="connsiteY0" fmla="*/ 101110 h 1011096"/>
              <a:gd name="connsiteX1" fmla="*/ 101110 w 1113174"/>
              <a:gd name="connsiteY1" fmla="*/ 0 h 1011096"/>
              <a:gd name="connsiteX2" fmla="*/ 1012064 w 1113174"/>
              <a:gd name="connsiteY2" fmla="*/ 0 h 1011096"/>
              <a:gd name="connsiteX3" fmla="*/ 1113174 w 1113174"/>
              <a:gd name="connsiteY3" fmla="*/ 101110 h 1011096"/>
              <a:gd name="connsiteX4" fmla="*/ 1113174 w 1113174"/>
              <a:gd name="connsiteY4" fmla="*/ 909986 h 1011096"/>
              <a:gd name="connsiteX5" fmla="*/ 1012064 w 1113174"/>
              <a:gd name="connsiteY5" fmla="*/ 1011096 h 1011096"/>
              <a:gd name="connsiteX6" fmla="*/ 101110 w 1113174"/>
              <a:gd name="connsiteY6" fmla="*/ 1011096 h 1011096"/>
              <a:gd name="connsiteX7" fmla="*/ 0 w 1113174"/>
              <a:gd name="connsiteY7" fmla="*/ 909986 h 1011096"/>
              <a:gd name="connsiteX8" fmla="*/ 0 w 1113174"/>
              <a:gd name="connsiteY8" fmla="*/ 101110 h 10110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113174" h="1011096">
                <a:moveTo>
                  <a:pt x="0" y="101110"/>
                </a:moveTo>
                <a:cubicBezTo>
                  <a:pt x="0" y="45268"/>
                  <a:pt x="45268" y="0"/>
                  <a:pt x="101110" y="0"/>
                </a:cubicBezTo>
                <a:lnTo>
                  <a:pt x="1012064" y="0"/>
                </a:lnTo>
                <a:cubicBezTo>
                  <a:pt x="1067906" y="0"/>
                  <a:pt x="1113174" y="45268"/>
                  <a:pt x="1113174" y="101110"/>
                </a:cubicBezTo>
                <a:lnTo>
                  <a:pt x="1113174" y="909986"/>
                </a:lnTo>
                <a:cubicBezTo>
                  <a:pt x="1113174" y="965828"/>
                  <a:pt x="1067906" y="1011096"/>
                  <a:pt x="1012064" y="1011096"/>
                </a:cubicBezTo>
                <a:lnTo>
                  <a:pt x="101110" y="1011096"/>
                </a:lnTo>
                <a:cubicBezTo>
                  <a:pt x="45268" y="1011096"/>
                  <a:pt x="0" y="965828"/>
                  <a:pt x="0" y="909986"/>
                </a:cubicBezTo>
                <a:lnTo>
                  <a:pt x="0" y="101110"/>
                </a:lnTo>
                <a:close/>
              </a:path>
            </a:pathLst>
          </a:cu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42949" tIns="38504" rIns="42949" bIns="38504" numCol="1" spcCol="1270" anchor="ctr" anchorCtr="0">
            <a:noAutofit/>
          </a:bodyPr>
          <a:lstStyle/>
          <a:p>
            <a:pPr lvl="0" algn="ctr" defTabSz="3111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de-DE" sz="1000" dirty="0">
                <a:solidFill>
                  <a:schemeClr val="bg1"/>
                </a:solidFill>
              </a:rPr>
              <a:t>OWS – JUR – M01</a:t>
            </a:r>
          </a:p>
          <a:p>
            <a:pPr lvl="0" algn="ctr" defTabSz="3111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de-DE" sz="1000" dirty="0">
                <a:solidFill>
                  <a:schemeClr val="bg1"/>
                </a:solidFill>
              </a:rPr>
              <a:t>Vertiefung  Rechtswissenschaft</a:t>
            </a:r>
          </a:p>
          <a:p>
            <a:pPr algn="ctr" defTabSz="3111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de-DE" sz="1000" dirty="0">
                <a:solidFill>
                  <a:schemeClr val="bg1"/>
                </a:solidFill>
              </a:rPr>
              <a:t>12 LP</a:t>
            </a:r>
          </a:p>
          <a:p>
            <a:pPr lvl="0" algn="ctr" defTabSz="3111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de-DE" sz="1000" dirty="0">
              <a:solidFill>
                <a:schemeClr val="bg1"/>
              </a:solidFill>
            </a:endParaRPr>
          </a:p>
        </p:txBody>
      </p:sp>
      <p:sp>
        <p:nvSpPr>
          <p:cNvPr id="5" name="Rechteck 4"/>
          <p:cNvSpPr/>
          <p:nvPr/>
        </p:nvSpPr>
        <p:spPr>
          <a:xfrm>
            <a:off x="367532" y="6419850"/>
            <a:ext cx="11443465" cy="26670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de-DE" sz="1000" dirty="0"/>
              <a:t>Orange hinterlegt: fachwissenschaftliche Module; gelb hinterlegt: praxisorientierte Module; Pfeile kennzeichnen konsekutive Abfolge</a:t>
            </a:r>
          </a:p>
        </p:txBody>
      </p:sp>
      <p:sp>
        <p:nvSpPr>
          <p:cNvPr id="42" name="Freihandform 41"/>
          <p:cNvSpPr/>
          <p:nvPr/>
        </p:nvSpPr>
        <p:spPr>
          <a:xfrm>
            <a:off x="8679315" y="2176826"/>
            <a:ext cx="1541277" cy="1222656"/>
          </a:xfrm>
          <a:custGeom>
            <a:avLst/>
            <a:gdLst>
              <a:gd name="connsiteX0" fmla="*/ 0 w 1346173"/>
              <a:gd name="connsiteY0" fmla="*/ 83718 h 837177"/>
              <a:gd name="connsiteX1" fmla="*/ 83718 w 1346173"/>
              <a:gd name="connsiteY1" fmla="*/ 0 h 837177"/>
              <a:gd name="connsiteX2" fmla="*/ 1262455 w 1346173"/>
              <a:gd name="connsiteY2" fmla="*/ 0 h 837177"/>
              <a:gd name="connsiteX3" fmla="*/ 1346173 w 1346173"/>
              <a:gd name="connsiteY3" fmla="*/ 83718 h 837177"/>
              <a:gd name="connsiteX4" fmla="*/ 1346173 w 1346173"/>
              <a:gd name="connsiteY4" fmla="*/ 753459 h 837177"/>
              <a:gd name="connsiteX5" fmla="*/ 1262455 w 1346173"/>
              <a:gd name="connsiteY5" fmla="*/ 837177 h 837177"/>
              <a:gd name="connsiteX6" fmla="*/ 83718 w 1346173"/>
              <a:gd name="connsiteY6" fmla="*/ 837177 h 837177"/>
              <a:gd name="connsiteX7" fmla="*/ 0 w 1346173"/>
              <a:gd name="connsiteY7" fmla="*/ 753459 h 837177"/>
              <a:gd name="connsiteX8" fmla="*/ 0 w 1346173"/>
              <a:gd name="connsiteY8" fmla="*/ 83718 h 8371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346173" h="837177">
                <a:moveTo>
                  <a:pt x="0" y="83718"/>
                </a:moveTo>
                <a:cubicBezTo>
                  <a:pt x="0" y="37482"/>
                  <a:pt x="37482" y="0"/>
                  <a:pt x="83718" y="0"/>
                </a:cubicBezTo>
                <a:lnTo>
                  <a:pt x="1262455" y="0"/>
                </a:lnTo>
                <a:cubicBezTo>
                  <a:pt x="1308691" y="0"/>
                  <a:pt x="1346173" y="37482"/>
                  <a:pt x="1346173" y="83718"/>
                </a:cubicBezTo>
                <a:lnTo>
                  <a:pt x="1346173" y="753459"/>
                </a:lnTo>
                <a:cubicBezTo>
                  <a:pt x="1346173" y="799695"/>
                  <a:pt x="1308691" y="837177"/>
                  <a:pt x="1262455" y="837177"/>
                </a:cubicBezTo>
                <a:lnTo>
                  <a:pt x="83718" y="837177"/>
                </a:lnTo>
                <a:cubicBezTo>
                  <a:pt x="37482" y="837177"/>
                  <a:pt x="0" y="799695"/>
                  <a:pt x="0" y="753459"/>
                </a:cubicBezTo>
                <a:lnTo>
                  <a:pt x="0" y="83718"/>
                </a:lnTo>
                <a:close/>
              </a:path>
            </a:pathLst>
          </a:cu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37855" tIns="33410" rIns="37855" bIns="33410" numCol="1" spcCol="1270" anchor="ctr" anchorCtr="0">
            <a:noAutofit/>
          </a:bodyPr>
          <a:lstStyle/>
          <a:p>
            <a:pPr lvl="0" algn="ctr" defTabSz="3111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de-DE" sz="1000" dirty="0">
                <a:solidFill>
                  <a:schemeClr val="bg1"/>
                </a:solidFill>
              </a:rPr>
              <a:t>OWS – PR – M01</a:t>
            </a:r>
          </a:p>
          <a:p>
            <a:pPr lvl="0" algn="ctr" defTabSz="3111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de-DE" sz="1000" dirty="0">
                <a:solidFill>
                  <a:schemeClr val="bg1"/>
                </a:solidFill>
              </a:rPr>
              <a:t>Wissenschaftliches Arbeiten und Methodenkompetenz im Master</a:t>
            </a:r>
          </a:p>
          <a:p>
            <a:pPr lvl="0" algn="ctr" defTabSz="3111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de-DE" sz="1000" dirty="0">
                <a:solidFill>
                  <a:schemeClr val="bg1"/>
                </a:solidFill>
              </a:rPr>
              <a:t>5 LP</a:t>
            </a:r>
          </a:p>
        </p:txBody>
      </p:sp>
      <p:sp>
        <p:nvSpPr>
          <p:cNvPr id="43" name="Freihandform 42"/>
          <p:cNvSpPr/>
          <p:nvPr/>
        </p:nvSpPr>
        <p:spPr>
          <a:xfrm>
            <a:off x="8679314" y="3539364"/>
            <a:ext cx="1541277" cy="1212220"/>
          </a:xfrm>
          <a:custGeom>
            <a:avLst/>
            <a:gdLst>
              <a:gd name="connsiteX0" fmla="*/ 0 w 1299787"/>
              <a:gd name="connsiteY0" fmla="*/ 83181 h 831805"/>
              <a:gd name="connsiteX1" fmla="*/ 83181 w 1299787"/>
              <a:gd name="connsiteY1" fmla="*/ 0 h 831805"/>
              <a:gd name="connsiteX2" fmla="*/ 1216607 w 1299787"/>
              <a:gd name="connsiteY2" fmla="*/ 0 h 831805"/>
              <a:gd name="connsiteX3" fmla="*/ 1299788 w 1299787"/>
              <a:gd name="connsiteY3" fmla="*/ 83181 h 831805"/>
              <a:gd name="connsiteX4" fmla="*/ 1299787 w 1299787"/>
              <a:gd name="connsiteY4" fmla="*/ 748625 h 831805"/>
              <a:gd name="connsiteX5" fmla="*/ 1216606 w 1299787"/>
              <a:gd name="connsiteY5" fmla="*/ 831806 h 831805"/>
              <a:gd name="connsiteX6" fmla="*/ 83181 w 1299787"/>
              <a:gd name="connsiteY6" fmla="*/ 831805 h 831805"/>
              <a:gd name="connsiteX7" fmla="*/ 0 w 1299787"/>
              <a:gd name="connsiteY7" fmla="*/ 748624 h 831805"/>
              <a:gd name="connsiteX8" fmla="*/ 0 w 1299787"/>
              <a:gd name="connsiteY8" fmla="*/ 83181 h 8318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299787" h="831805">
                <a:moveTo>
                  <a:pt x="0" y="83181"/>
                </a:moveTo>
                <a:cubicBezTo>
                  <a:pt x="0" y="37241"/>
                  <a:pt x="37241" y="0"/>
                  <a:pt x="83181" y="0"/>
                </a:cubicBezTo>
                <a:lnTo>
                  <a:pt x="1216607" y="0"/>
                </a:lnTo>
                <a:cubicBezTo>
                  <a:pt x="1262547" y="0"/>
                  <a:pt x="1299788" y="37241"/>
                  <a:pt x="1299788" y="83181"/>
                </a:cubicBezTo>
                <a:cubicBezTo>
                  <a:pt x="1299788" y="304996"/>
                  <a:pt x="1299787" y="526810"/>
                  <a:pt x="1299787" y="748625"/>
                </a:cubicBezTo>
                <a:cubicBezTo>
                  <a:pt x="1299787" y="794565"/>
                  <a:pt x="1262546" y="831806"/>
                  <a:pt x="1216606" y="831806"/>
                </a:cubicBezTo>
                <a:lnTo>
                  <a:pt x="83181" y="831805"/>
                </a:lnTo>
                <a:cubicBezTo>
                  <a:pt x="37241" y="831805"/>
                  <a:pt x="0" y="794564"/>
                  <a:pt x="0" y="748624"/>
                </a:cubicBezTo>
                <a:lnTo>
                  <a:pt x="0" y="83181"/>
                </a:lnTo>
                <a:close/>
              </a:path>
            </a:pathLst>
          </a:cu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37698" tIns="33253" rIns="37698" bIns="33253" numCol="1" spcCol="1270" anchor="ctr" anchorCtr="0">
            <a:noAutofit/>
          </a:bodyPr>
          <a:lstStyle/>
          <a:p>
            <a:pPr lvl="0" algn="ctr" defTabSz="3111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de-DE" sz="1000" kern="1200" dirty="0">
                <a:solidFill>
                  <a:schemeClr val="bg1"/>
                </a:solidFill>
              </a:rPr>
              <a:t>OWS – PR  - M02</a:t>
            </a:r>
          </a:p>
          <a:p>
            <a:pPr lvl="0" algn="ctr" defTabSz="3111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de-DE" sz="1000" dirty="0">
                <a:solidFill>
                  <a:schemeClr val="bg1"/>
                </a:solidFill>
              </a:rPr>
              <a:t>Projektmanagement</a:t>
            </a:r>
          </a:p>
          <a:p>
            <a:pPr lvl="0" algn="ctr" defTabSz="3111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de-DE" sz="1000" kern="1200" dirty="0">
                <a:solidFill>
                  <a:schemeClr val="bg1"/>
                </a:solidFill>
              </a:rPr>
              <a:t>9 LP</a:t>
            </a:r>
          </a:p>
        </p:txBody>
      </p:sp>
      <p:sp>
        <p:nvSpPr>
          <p:cNvPr id="44" name="Freihandform 43"/>
          <p:cNvSpPr/>
          <p:nvPr/>
        </p:nvSpPr>
        <p:spPr>
          <a:xfrm>
            <a:off x="8678541" y="4914628"/>
            <a:ext cx="1542050" cy="1244737"/>
          </a:xfrm>
          <a:custGeom>
            <a:avLst/>
            <a:gdLst>
              <a:gd name="connsiteX0" fmla="*/ 0 w 1239642"/>
              <a:gd name="connsiteY0" fmla="*/ 95794 h 957935"/>
              <a:gd name="connsiteX1" fmla="*/ 95794 w 1239642"/>
              <a:gd name="connsiteY1" fmla="*/ 0 h 957935"/>
              <a:gd name="connsiteX2" fmla="*/ 1143849 w 1239642"/>
              <a:gd name="connsiteY2" fmla="*/ 0 h 957935"/>
              <a:gd name="connsiteX3" fmla="*/ 1239643 w 1239642"/>
              <a:gd name="connsiteY3" fmla="*/ 95794 h 957935"/>
              <a:gd name="connsiteX4" fmla="*/ 1239642 w 1239642"/>
              <a:gd name="connsiteY4" fmla="*/ 862142 h 957935"/>
              <a:gd name="connsiteX5" fmla="*/ 1143848 w 1239642"/>
              <a:gd name="connsiteY5" fmla="*/ 957936 h 957935"/>
              <a:gd name="connsiteX6" fmla="*/ 95794 w 1239642"/>
              <a:gd name="connsiteY6" fmla="*/ 957935 h 957935"/>
              <a:gd name="connsiteX7" fmla="*/ 0 w 1239642"/>
              <a:gd name="connsiteY7" fmla="*/ 862141 h 957935"/>
              <a:gd name="connsiteX8" fmla="*/ 0 w 1239642"/>
              <a:gd name="connsiteY8" fmla="*/ 95794 h 9579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239642" h="957935">
                <a:moveTo>
                  <a:pt x="0" y="95794"/>
                </a:moveTo>
                <a:cubicBezTo>
                  <a:pt x="0" y="42888"/>
                  <a:pt x="42888" y="0"/>
                  <a:pt x="95794" y="0"/>
                </a:cubicBezTo>
                <a:lnTo>
                  <a:pt x="1143849" y="0"/>
                </a:lnTo>
                <a:cubicBezTo>
                  <a:pt x="1196755" y="0"/>
                  <a:pt x="1239643" y="42888"/>
                  <a:pt x="1239643" y="95794"/>
                </a:cubicBezTo>
                <a:cubicBezTo>
                  <a:pt x="1239643" y="351243"/>
                  <a:pt x="1239642" y="606693"/>
                  <a:pt x="1239642" y="862142"/>
                </a:cubicBezTo>
                <a:cubicBezTo>
                  <a:pt x="1239642" y="915048"/>
                  <a:pt x="1196754" y="957936"/>
                  <a:pt x="1143848" y="957936"/>
                </a:cubicBezTo>
                <a:lnTo>
                  <a:pt x="95794" y="957935"/>
                </a:lnTo>
                <a:cubicBezTo>
                  <a:pt x="42888" y="957935"/>
                  <a:pt x="0" y="915047"/>
                  <a:pt x="0" y="862141"/>
                </a:cubicBezTo>
                <a:lnTo>
                  <a:pt x="0" y="95794"/>
                </a:lnTo>
                <a:close/>
              </a:path>
            </a:pathLst>
          </a:cu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41392" tIns="36947" rIns="41392" bIns="36947" numCol="1" spcCol="1270" anchor="ctr" anchorCtr="0">
            <a:noAutofit/>
          </a:bodyPr>
          <a:lstStyle/>
          <a:p>
            <a:pPr algn="ctr" defTabSz="3111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de-DE" sz="1000" dirty="0">
                <a:solidFill>
                  <a:schemeClr val="bg1"/>
                </a:solidFill>
              </a:rPr>
              <a:t>OWS – PR – M03</a:t>
            </a:r>
          </a:p>
          <a:p>
            <a:pPr algn="ctr" defTabSz="3111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de-DE" sz="1000" dirty="0">
                <a:solidFill>
                  <a:schemeClr val="bg1"/>
                </a:solidFill>
              </a:rPr>
              <a:t>Praktikum und Auslandserfahrung</a:t>
            </a:r>
          </a:p>
          <a:p>
            <a:pPr algn="ctr" defTabSz="3111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de-DE" sz="1000">
                <a:solidFill>
                  <a:schemeClr val="bg1"/>
                </a:solidFill>
              </a:rPr>
              <a:t>9 </a:t>
            </a:r>
            <a:r>
              <a:rPr lang="de-DE" sz="1000" dirty="0">
                <a:solidFill>
                  <a:schemeClr val="bg1"/>
                </a:solidFill>
              </a:rPr>
              <a:t>LP</a:t>
            </a:r>
          </a:p>
        </p:txBody>
      </p:sp>
      <p:sp>
        <p:nvSpPr>
          <p:cNvPr id="47" name="Freihandform 46"/>
          <p:cNvSpPr/>
          <p:nvPr/>
        </p:nvSpPr>
        <p:spPr>
          <a:xfrm>
            <a:off x="3635048" y="3524150"/>
            <a:ext cx="1480392" cy="1242648"/>
          </a:xfrm>
          <a:custGeom>
            <a:avLst/>
            <a:gdLst>
              <a:gd name="connsiteX0" fmla="*/ 0 w 1113174"/>
              <a:gd name="connsiteY0" fmla="*/ 105839 h 1058392"/>
              <a:gd name="connsiteX1" fmla="*/ 105839 w 1113174"/>
              <a:gd name="connsiteY1" fmla="*/ 0 h 1058392"/>
              <a:gd name="connsiteX2" fmla="*/ 1007335 w 1113174"/>
              <a:gd name="connsiteY2" fmla="*/ 0 h 1058392"/>
              <a:gd name="connsiteX3" fmla="*/ 1113174 w 1113174"/>
              <a:gd name="connsiteY3" fmla="*/ 105839 h 1058392"/>
              <a:gd name="connsiteX4" fmla="*/ 1113174 w 1113174"/>
              <a:gd name="connsiteY4" fmla="*/ 952553 h 1058392"/>
              <a:gd name="connsiteX5" fmla="*/ 1007335 w 1113174"/>
              <a:gd name="connsiteY5" fmla="*/ 1058392 h 1058392"/>
              <a:gd name="connsiteX6" fmla="*/ 105839 w 1113174"/>
              <a:gd name="connsiteY6" fmla="*/ 1058392 h 1058392"/>
              <a:gd name="connsiteX7" fmla="*/ 0 w 1113174"/>
              <a:gd name="connsiteY7" fmla="*/ 952553 h 1058392"/>
              <a:gd name="connsiteX8" fmla="*/ 0 w 1113174"/>
              <a:gd name="connsiteY8" fmla="*/ 105839 h 10583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113174" h="1058392">
                <a:moveTo>
                  <a:pt x="0" y="105839"/>
                </a:moveTo>
                <a:cubicBezTo>
                  <a:pt x="0" y="47386"/>
                  <a:pt x="47386" y="0"/>
                  <a:pt x="105839" y="0"/>
                </a:cubicBezTo>
                <a:lnTo>
                  <a:pt x="1007335" y="0"/>
                </a:lnTo>
                <a:cubicBezTo>
                  <a:pt x="1065788" y="0"/>
                  <a:pt x="1113174" y="47386"/>
                  <a:pt x="1113174" y="105839"/>
                </a:cubicBezTo>
                <a:lnTo>
                  <a:pt x="1113174" y="952553"/>
                </a:lnTo>
                <a:cubicBezTo>
                  <a:pt x="1113174" y="1011006"/>
                  <a:pt x="1065788" y="1058392"/>
                  <a:pt x="1007335" y="1058392"/>
                </a:cubicBezTo>
                <a:lnTo>
                  <a:pt x="105839" y="1058392"/>
                </a:lnTo>
                <a:cubicBezTo>
                  <a:pt x="47386" y="1058392"/>
                  <a:pt x="0" y="1011006"/>
                  <a:pt x="0" y="952553"/>
                </a:cubicBezTo>
                <a:lnTo>
                  <a:pt x="0" y="105839"/>
                </a:lnTo>
                <a:close/>
              </a:path>
            </a:pathLst>
          </a:cu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44334" tIns="39889" rIns="44334" bIns="39889" numCol="1" spcCol="1270" anchor="ctr" anchorCtr="0">
            <a:noAutofit/>
          </a:bodyPr>
          <a:lstStyle/>
          <a:p>
            <a:pPr lvl="0" algn="ctr" defTabSz="3111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de-DE" sz="1000" dirty="0">
                <a:solidFill>
                  <a:schemeClr val="bg1"/>
                </a:solidFill>
              </a:rPr>
              <a:t>OWS – VWL – M01</a:t>
            </a:r>
          </a:p>
          <a:p>
            <a:pPr lvl="0" algn="ctr" defTabSz="3111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de-DE" sz="1000" dirty="0">
                <a:solidFill>
                  <a:schemeClr val="bg1"/>
                </a:solidFill>
              </a:rPr>
              <a:t>Vertiefung Volkswirtschaftslehre</a:t>
            </a:r>
          </a:p>
          <a:p>
            <a:pPr algn="ctr" defTabSz="3111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de-DE" sz="1000" dirty="0">
                <a:solidFill>
                  <a:schemeClr val="bg1"/>
                </a:solidFill>
              </a:rPr>
              <a:t>12 LP</a:t>
            </a:r>
          </a:p>
          <a:p>
            <a:pPr lvl="0" algn="ctr" defTabSz="3111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de-DE" sz="1000" dirty="0">
              <a:solidFill>
                <a:schemeClr val="bg1"/>
              </a:solidFill>
            </a:endParaRPr>
          </a:p>
        </p:txBody>
      </p:sp>
      <p:sp>
        <p:nvSpPr>
          <p:cNvPr id="3" name="Pfeil nach unten 2"/>
          <p:cNvSpPr/>
          <p:nvPr/>
        </p:nvSpPr>
        <p:spPr>
          <a:xfrm>
            <a:off x="847725" y="3752850"/>
            <a:ext cx="390525" cy="857250"/>
          </a:xfrm>
          <a:prstGeom prst="downArrow">
            <a:avLst/>
          </a:prstGeom>
          <a:ln w="57150"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b="1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0149350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-Sitzungssaal">
  <a:themeElements>
    <a:clrScheme name="Ion-Sitzungssaal">
      <a:dk1>
        <a:sysClr val="windowText" lastClr="000000"/>
      </a:dk1>
      <a:lt1>
        <a:sysClr val="window" lastClr="FFFFFF"/>
      </a:lt1>
      <a:dk2>
        <a:srgbClr val="EE5818"/>
      </a:dk2>
      <a:lt2>
        <a:srgbClr val="EBEBEB"/>
      </a:lt2>
      <a:accent1>
        <a:srgbClr val="F5A408"/>
      </a:accent1>
      <a:accent2>
        <a:srgbClr val="FA731A"/>
      </a:accent2>
      <a:accent3>
        <a:srgbClr val="AB9281"/>
      </a:accent3>
      <a:accent4>
        <a:srgbClr val="A18CD0"/>
      </a:accent4>
      <a:accent5>
        <a:srgbClr val="8EBBD2"/>
      </a:accent5>
      <a:accent6>
        <a:srgbClr val="ACC995"/>
      </a:accent6>
      <a:hlink>
        <a:srgbClr val="FAC96A"/>
      </a:hlink>
      <a:folHlink>
        <a:srgbClr val="FCDB9B"/>
      </a:folHlink>
    </a:clrScheme>
    <a:fontScheme name="Ion-Sitzungssaal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-Sitzungssaal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04000"/>
                <a:satMod val="128000"/>
                <a:lumMod val="10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68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42000"/>
                <a:hueMod val="42000"/>
                <a:satMod val="124000"/>
                <a:lumMod val="62000"/>
              </a:schemeClr>
              <a:schemeClr val="phClr">
                <a:tint val="96000"/>
                <a:satMod val="13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F1C4790-FE3C-4020-8CA7-00621DA7BBBC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0</TotalTime>
  <Words>214</Words>
  <Application>Microsoft Office PowerPoint</Application>
  <PresentationFormat>Breitbild</PresentationFormat>
  <Paragraphs>59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5" baseType="lpstr">
      <vt:lpstr>Arial</vt:lpstr>
      <vt:lpstr>Century Gothic</vt:lpstr>
      <vt:lpstr>Wingdings 3</vt:lpstr>
      <vt:lpstr>Ion-Sitzungssaal</vt:lpstr>
      <vt:lpstr>M.A. „Ost-West-Studien. Europa im Diskurs“</vt:lpstr>
    </vt:vector>
  </TitlesOfParts>
  <Company>Universität Regensburg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Kerstin Schicker</dc:creator>
  <cp:lastModifiedBy>Kerstin Schicker</cp:lastModifiedBy>
  <cp:revision>151</cp:revision>
  <cp:lastPrinted>2017-05-24T08:34:15Z</cp:lastPrinted>
  <dcterms:created xsi:type="dcterms:W3CDTF">2015-12-15T10:43:03Z</dcterms:created>
  <dcterms:modified xsi:type="dcterms:W3CDTF">2026-01-07T09:40:23Z</dcterms:modified>
</cp:coreProperties>
</file>